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2"/>
  </p:normalViewPr>
  <p:slideViewPr>
    <p:cSldViewPr snapToGrid="0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hyperlink" Target="https://pmc.ncbi.nlm.nih.gov/articles/PMC9865684/" TargetMode="External"/><Relationship Id="rId3" Type="http://schemas.openxmlformats.org/officeDocument/2006/relationships/hyperlink" Target="https://www.eurolab.tr/el/detail/food-healthcare/characterisation-nanotechnology-cosmetics" TargetMode="External"/><Relationship Id="rId7" Type="http://schemas.openxmlformats.org/officeDocument/2006/relationships/hyperlink" Target="https://pmc.ncbi.nlm.nih.gov/articles/PMC10343226/" TargetMode="External"/><Relationship Id="rId12" Type="http://schemas.openxmlformats.org/officeDocument/2006/relationships/hyperlink" Target="https://echa.europa.eu/el/regulations/nanomaterials-under-bpr" TargetMode="External"/><Relationship Id="rId2" Type="http://schemas.openxmlformats.org/officeDocument/2006/relationships/hyperlink" Target="https://pmc.ncbi.nlm.nih.gov/articles/PMC8951203/?utm_source=chatgpt.com" TargetMode="External"/><Relationship Id="rId1" Type="http://schemas.openxmlformats.org/officeDocument/2006/relationships/hyperlink" Target="https://pmc.ncbi.nlm.nih.gov/articles/PMC8951203/?utm_source=" TargetMode="External"/><Relationship Id="rId6" Type="http://schemas.openxmlformats.org/officeDocument/2006/relationships/hyperlink" Target="https://pmc.ncbi.nlm.nih.gov/articles/PMC11381309/" TargetMode="External"/><Relationship Id="rId11" Type="http://schemas.openxmlformats.org/officeDocument/2006/relationships/hyperlink" Target="https://www.fda.gov/regulatory-information/search-fda-guidance-documents/guidance-industry-safety-nanomaterials-cosmetic-products" TargetMode="External"/><Relationship Id="rId5" Type="http://schemas.openxmlformats.org/officeDocument/2006/relationships/hyperlink" Target="https://euon.echa.europa.eu/el/the-future-of-nanotechnology" TargetMode="External"/><Relationship Id="rId10" Type="http://schemas.openxmlformats.org/officeDocument/2006/relationships/hyperlink" Target="https://eur-lex.europa.eu/legal-content/EL/TXT/PDF/?from=DA&amp;uri=CELEX%3A52015IE3991" TargetMode="External"/><Relationship Id="rId4" Type="http://schemas.openxmlformats.org/officeDocument/2006/relationships/hyperlink" Target="https://www.researchgate.net/publication/314173708_Nanotechnology_in_Cosmetics" TargetMode="External"/><Relationship Id="rId9" Type="http://schemas.openxmlformats.org/officeDocument/2006/relationships/hyperlink" Target="https://pmc.ncbi.nlm.nih.gov/articles/PMC6745262/" TargetMode="External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hyperlink" Target="https://pmc.ncbi.nlm.nih.gov/articles/PMC9865684/" TargetMode="External"/><Relationship Id="rId3" Type="http://schemas.openxmlformats.org/officeDocument/2006/relationships/hyperlink" Target="https://www.eurolab.tr/el/detail/food-healthcare/characterisation-nanotechnology-cosmetics" TargetMode="External"/><Relationship Id="rId7" Type="http://schemas.openxmlformats.org/officeDocument/2006/relationships/hyperlink" Target="https://pmc.ncbi.nlm.nih.gov/articles/PMC10343226/" TargetMode="External"/><Relationship Id="rId12" Type="http://schemas.openxmlformats.org/officeDocument/2006/relationships/hyperlink" Target="https://echa.europa.eu/el/regulations/nanomaterials-under-bpr" TargetMode="External"/><Relationship Id="rId2" Type="http://schemas.openxmlformats.org/officeDocument/2006/relationships/hyperlink" Target="https://pmc.ncbi.nlm.nih.gov/articles/PMC8951203/?utm_source=chatgpt.com" TargetMode="External"/><Relationship Id="rId1" Type="http://schemas.openxmlformats.org/officeDocument/2006/relationships/hyperlink" Target="https://pmc.ncbi.nlm.nih.gov/articles/PMC8951203/?utm_source=" TargetMode="External"/><Relationship Id="rId6" Type="http://schemas.openxmlformats.org/officeDocument/2006/relationships/hyperlink" Target="https://pmc.ncbi.nlm.nih.gov/articles/PMC11381309/" TargetMode="External"/><Relationship Id="rId11" Type="http://schemas.openxmlformats.org/officeDocument/2006/relationships/hyperlink" Target="https://www.fda.gov/regulatory-information/search-fda-guidance-documents/guidance-industry-safety-nanomaterials-cosmetic-products" TargetMode="External"/><Relationship Id="rId5" Type="http://schemas.openxmlformats.org/officeDocument/2006/relationships/hyperlink" Target="https://euon.echa.europa.eu/el/the-future-of-nanotechnology" TargetMode="External"/><Relationship Id="rId10" Type="http://schemas.openxmlformats.org/officeDocument/2006/relationships/hyperlink" Target="https://eur-lex.europa.eu/legal-content/EL/TXT/PDF/?from=DA&amp;uri=CELEX%3A52015IE3991" TargetMode="External"/><Relationship Id="rId4" Type="http://schemas.openxmlformats.org/officeDocument/2006/relationships/hyperlink" Target="https://www.researchgate.net/publication/314173708_Nanotechnology_in_Cosmetics" TargetMode="External"/><Relationship Id="rId9" Type="http://schemas.openxmlformats.org/officeDocument/2006/relationships/hyperlink" Target="https://pmc.ncbi.nlm.nih.gov/articles/PMC6745262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8C13C-99DB-4C56-B237-8452912CA877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F393286-60BC-49C3-9DB7-7FECBD75B7D9}">
      <dgm:prSet/>
      <dgm:spPr/>
      <dgm:t>
        <a:bodyPr/>
        <a:lstStyle/>
        <a:p>
          <a:r>
            <a:rPr lang="el-GR" b="1"/>
            <a:t>Καλύτερη απορρόφηση από το δέρμα</a:t>
          </a:r>
          <a:endParaRPr lang="en-US"/>
        </a:p>
      </dgm:t>
    </dgm:pt>
    <dgm:pt modelId="{01C229E2-E930-48B4-9CDE-ECE19FCAADC5}" type="parTrans" cxnId="{8DCA6750-58AE-4D21-A529-71E1F904C74F}">
      <dgm:prSet/>
      <dgm:spPr/>
      <dgm:t>
        <a:bodyPr/>
        <a:lstStyle/>
        <a:p>
          <a:endParaRPr lang="en-US"/>
        </a:p>
      </dgm:t>
    </dgm:pt>
    <dgm:pt modelId="{D37D900E-0417-4425-98BA-CFBE3C2F44D2}" type="sibTrans" cxnId="{8DCA6750-58AE-4D21-A529-71E1F904C74F}">
      <dgm:prSet/>
      <dgm:spPr/>
      <dgm:t>
        <a:bodyPr/>
        <a:lstStyle/>
        <a:p>
          <a:endParaRPr lang="en-US"/>
        </a:p>
      </dgm:t>
    </dgm:pt>
    <dgm:pt modelId="{B88FEFDB-E605-49FF-96EE-FB1B5DA3C994}">
      <dgm:prSet/>
      <dgm:spPr/>
      <dgm:t>
        <a:bodyPr/>
        <a:lstStyle/>
        <a:p>
          <a:r>
            <a:rPr lang="el-GR" b="1"/>
            <a:t>Στοχευμένη</a:t>
          </a:r>
          <a:r>
            <a:rPr lang="de-DE" b="1"/>
            <a:t> </a:t>
          </a:r>
          <a:r>
            <a:rPr lang="el-GR" b="1"/>
            <a:t>δράση</a:t>
          </a:r>
          <a:r>
            <a:rPr lang="de-DE" b="1"/>
            <a:t>: </a:t>
          </a:r>
          <a:endParaRPr lang="en-US"/>
        </a:p>
      </dgm:t>
    </dgm:pt>
    <dgm:pt modelId="{70F95D53-18FF-4706-82BF-C1C6256F4E22}" type="parTrans" cxnId="{88AA818A-9052-4224-B884-FE6F598AFA60}">
      <dgm:prSet/>
      <dgm:spPr/>
      <dgm:t>
        <a:bodyPr/>
        <a:lstStyle/>
        <a:p>
          <a:endParaRPr lang="en-US"/>
        </a:p>
      </dgm:t>
    </dgm:pt>
    <dgm:pt modelId="{B3B5AA44-539D-464F-B53C-5B36ED576A44}" type="sibTrans" cxnId="{88AA818A-9052-4224-B884-FE6F598AFA60}">
      <dgm:prSet/>
      <dgm:spPr/>
      <dgm:t>
        <a:bodyPr/>
        <a:lstStyle/>
        <a:p>
          <a:endParaRPr lang="en-US"/>
        </a:p>
      </dgm:t>
    </dgm:pt>
    <dgm:pt modelId="{B33C725D-B408-4BA3-AD46-BE580C3A824A}">
      <dgm:prSet/>
      <dgm:spPr/>
      <dgm:t>
        <a:bodyPr/>
        <a:lstStyle/>
        <a:p>
          <a:r>
            <a:rPr lang="el-GR" b="1"/>
            <a:t>Βελτίωση της σταθερότητας των </a:t>
          </a:r>
          <a:r>
            <a:rPr lang="el-GR" b="1" i="0"/>
            <a:t>προϊόντων</a:t>
          </a:r>
          <a:endParaRPr lang="en-US"/>
        </a:p>
      </dgm:t>
    </dgm:pt>
    <dgm:pt modelId="{CEBCE24E-5269-4A24-87EB-344AFEDBBE55}" type="parTrans" cxnId="{7B962EB0-C287-4190-A8C0-3FED76DAC017}">
      <dgm:prSet/>
      <dgm:spPr/>
      <dgm:t>
        <a:bodyPr/>
        <a:lstStyle/>
        <a:p>
          <a:endParaRPr lang="en-US"/>
        </a:p>
      </dgm:t>
    </dgm:pt>
    <dgm:pt modelId="{04C3439F-DD5E-4BE6-9819-DDBBF401F4CD}" type="sibTrans" cxnId="{7B962EB0-C287-4190-A8C0-3FED76DAC017}">
      <dgm:prSet/>
      <dgm:spPr/>
      <dgm:t>
        <a:bodyPr/>
        <a:lstStyle/>
        <a:p>
          <a:endParaRPr lang="en-US"/>
        </a:p>
      </dgm:t>
    </dgm:pt>
    <dgm:pt modelId="{F90984FF-EF72-4771-97D5-B3B3998D1CAF}">
      <dgm:prSet/>
      <dgm:spPr/>
      <dgm:t>
        <a:bodyPr/>
        <a:lstStyle/>
        <a:p>
          <a:r>
            <a:rPr lang="el-GR" b="1"/>
            <a:t>Μικρότερες ποσότητες ενεργών συστατικών</a:t>
          </a:r>
          <a:endParaRPr lang="en-US"/>
        </a:p>
      </dgm:t>
    </dgm:pt>
    <dgm:pt modelId="{5BFB309C-6F4D-46B3-B727-7886756A497A}" type="parTrans" cxnId="{246AFCFC-7CC8-4A2B-B121-5519850EDA1D}">
      <dgm:prSet/>
      <dgm:spPr/>
      <dgm:t>
        <a:bodyPr/>
        <a:lstStyle/>
        <a:p>
          <a:endParaRPr lang="en-US"/>
        </a:p>
      </dgm:t>
    </dgm:pt>
    <dgm:pt modelId="{2303A5C5-43F1-41DD-97BF-DF0B77D98663}" type="sibTrans" cxnId="{246AFCFC-7CC8-4A2B-B121-5519850EDA1D}">
      <dgm:prSet/>
      <dgm:spPr/>
      <dgm:t>
        <a:bodyPr/>
        <a:lstStyle/>
        <a:p>
          <a:endParaRPr lang="en-US"/>
        </a:p>
      </dgm:t>
    </dgm:pt>
    <dgm:pt modelId="{066708BB-1750-4F9C-A889-C75737B0E52A}" type="pres">
      <dgm:prSet presAssocID="{8748C13C-99DB-4C56-B237-8452912CA877}" presName="cycle" presStyleCnt="0">
        <dgm:presLayoutVars>
          <dgm:dir/>
          <dgm:resizeHandles val="exact"/>
        </dgm:presLayoutVars>
      </dgm:prSet>
      <dgm:spPr/>
    </dgm:pt>
    <dgm:pt modelId="{DDCAD9C0-B00E-4F1A-8333-B3D311E13C45}" type="pres">
      <dgm:prSet presAssocID="{7F393286-60BC-49C3-9DB7-7FECBD75B7D9}" presName="node" presStyleLbl="node1" presStyleIdx="0" presStyleCnt="4">
        <dgm:presLayoutVars>
          <dgm:bulletEnabled val="1"/>
        </dgm:presLayoutVars>
      </dgm:prSet>
      <dgm:spPr/>
    </dgm:pt>
    <dgm:pt modelId="{867CE9CB-9043-4B77-B455-229905F6F622}" type="pres">
      <dgm:prSet presAssocID="{7F393286-60BC-49C3-9DB7-7FECBD75B7D9}" presName="spNode" presStyleCnt="0"/>
      <dgm:spPr/>
    </dgm:pt>
    <dgm:pt modelId="{E43CFB14-23EF-4BB0-89DF-210B34A07D6A}" type="pres">
      <dgm:prSet presAssocID="{D37D900E-0417-4425-98BA-CFBE3C2F44D2}" presName="sibTrans" presStyleLbl="sibTrans1D1" presStyleIdx="0" presStyleCnt="4"/>
      <dgm:spPr/>
    </dgm:pt>
    <dgm:pt modelId="{1AC825BB-B11D-47F4-AAFF-D403D44E6C55}" type="pres">
      <dgm:prSet presAssocID="{B88FEFDB-E605-49FF-96EE-FB1B5DA3C994}" presName="node" presStyleLbl="node1" presStyleIdx="1" presStyleCnt="4">
        <dgm:presLayoutVars>
          <dgm:bulletEnabled val="1"/>
        </dgm:presLayoutVars>
      </dgm:prSet>
      <dgm:spPr/>
    </dgm:pt>
    <dgm:pt modelId="{A369C690-93A9-4251-97BF-9EA7406999F0}" type="pres">
      <dgm:prSet presAssocID="{B88FEFDB-E605-49FF-96EE-FB1B5DA3C994}" presName="spNode" presStyleCnt="0"/>
      <dgm:spPr/>
    </dgm:pt>
    <dgm:pt modelId="{DE124ED1-4E69-4BE5-9F65-1E7967E5F2BF}" type="pres">
      <dgm:prSet presAssocID="{B3B5AA44-539D-464F-B53C-5B36ED576A44}" presName="sibTrans" presStyleLbl="sibTrans1D1" presStyleIdx="1" presStyleCnt="4"/>
      <dgm:spPr/>
    </dgm:pt>
    <dgm:pt modelId="{C2B6190E-7072-45E4-92A4-5CEDCD843EB3}" type="pres">
      <dgm:prSet presAssocID="{B33C725D-B408-4BA3-AD46-BE580C3A824A}" presName="node" presStyleLbl="node1" presStyleIdx="2" presStyleCnt="4">
        <dgm:presLayoutVars>
          <dgm:bulletEnabled val="1"/>
        </dgm:presLayoutVars>
      </dgm:prSet>
      <dgm:spPr/>
    </dgm:pt>
    <dgm:pt modelId="{CE0FD3DE-7A48-4BE2-8AF4-E0B0CC944FE9}" type="pres">
      <dgm:prSet presAssocID="{B33C725D-B408-4BA3-AD46-BE580C3A824A}" presName="spNode" presStyleCnt="0"/>
      <dgm:spPr/>
    </dgm:pt>
    <dgm:pt modelId="{D22278C1-C918-4130-8B84-7C167C643D4B}" type="pres">
      <dgm:prSet presAssocID="{04C3439F-DD5E-4BE6-9819-DDBBF401F4CD}" presName="sibTrans" presStyleLbl="sibTrans1D1" presStyleIdx="2" presStyleCnt="4"/>
      <dgm:spPr/>
    </dgm:pt>
    <dgm:pt modelId="{7E2AB18A-E648-464F-87D9-485DD6308AD1}" type="pres">
      <dgm:prSet presAssocID="{F90984FF-EF72-4771-97D5-B3B3998D1CAF}" presName="node" presStyleLbl="node1" presStyleIdx="3" presStyleCnt="4">
        <dgm:presLayoutVars>
          <dgm:bulletEnabled val="1"/>
        </dgm:presLayoutVars>
      </dgm:prSet>
      <dgm:spPr/>
    </dgm:pt>
    <dgm:pt modelId="{ACAE9607-CE71-498F-821D-D45E455B06B4}" type="pres">
      <dgm:prSet presAssocID="{F90984FF-EF72-4771-97D5-B3B3998D1CAF}" presName="spNode" presStyleCnt="0"/>
      <dgm:spPr/>
    </dgm:pt>
    <dgm:pt modelId="{B4CFEB20-6D3E-4FB5-B353-353AA12F45D4}" type="pres">
      <dgm:prSet presAssocID="{2303A5C5-43F1-41DD-97BF-DF0B77D98663}" presName="sibTrans" presStyleLbl="sibTrans1D1" presStyleIdx="3" presStyleCnt="4"/>
      <dgm:spPr/>
    </dgm:pt>
  </dgm:ptLst>
  <dgm:cxnLst>
    <dgm:cxn modelId="{35D8FB0C-5E11-48D1-A408-0ED1D6AD87BB}" type="presOf" srcId="{B88FEFDB-E605-49FF-96EE-FB1B5DA3C994}" destId="{1AC825BB-B11D-47F4-AAFF-D403D44E6C55}" srcOrd="0" destOrd="0" presId="urn:microsoft.com/office/officeart/2005/8/layout/cycle6"/>
    <dgm:cxn modelId="{2FA98F0D-612E-4BE0-AA60-1400EAE3504D}" type="presOf" srcId="{F90984FF-EF72-4771-97D5-B3B3998D1CAF}" destId="{7E2AB18A-E648-464F-87D9-485DD6308AD1}" srcOrd="0" destOrd="0" presId="urn:microsoft.com/office/officeart/2005/8/layout/cycle6"/>
    <dgm:cxn modelId="{36F1C84E-8AA9-4F6B-89BF-F2A33B7D5F77}" type="presOf" srcId="{2303A5C5-43F1-41DD-97BF-DF0B77D98663}" destId="{B4CFEB20-6D3E-4FB5-B353-353AA12F45D4}" srcOrd="0" destOrd="0" presId="urn:microsoft.com/office/officeart/2005/8/layout/cycle6"/>
    <dgm:cxn modelId="{8DCA6750-58AE-4D21-A529-71E1F904C74F}" srcId="{8748C13C-99DB-4C56-B237-8452912CA877}" destId="{7F393286-60BC-49C3-9DB7-7FECBD75B7D9}" srcOrd="0" destOrd="0" parTransId="{01C229E2-E930-48B4-9CDE-ECE19FCAADC5}" sibTransId="{D37D900E-0417-4425-98BA-CFBE3C2F44D2}"/>
    <dgm:cxn modelId="{151B0584-51DD-40CC-B672-3DECCADC4F82}" type="presOf" srcId="{8748C13C-99DB-4C56-B237-8452912CA877}" destId="{066708BB-1750-4F9C-A889-C75737B0E52A}" srcOrd="0" destOrd="0" presId="urn:microsoft.com/office/officeart/2005/8/layout/cycle6"/>
    <dgm:cxn modelId="{88AA818A-9052-4224-B884-FE6F598AFA60}" srcId="{8748C13C-99DB-4C56-B237-8452912CA877}" destId="{B88FEFDB-E605-49FF-96EE-FB1B5DA3C994}" srcOrd="1" destOrd="0" parTransId="{70F95D53-18FF-4706-82BF-C1C6256F4E22}" sibTransId="{B3B5AA44-539D-464F-B53C-5B36ED576A44}"/>
    <dgm:cxn modelId="{529971AC-9A68-422C-A603-EF6BC8CFA2C6}" type="presOf" srcId="{D37D900E-0417-4425-98BA-CFBE3C2F44D2}" destId="{E43CFB14-23EF-4BB0-89DF-210B34A07D6A}" srcOrd="0" destOrd="0" presId="urn:microsoft.com/office/officeart/2005/8/layout/cycle6"/>
    <dgm:cxn modelId="{7B962EB0-C287-4190-A8C0-3FED76DAC017}" srcId="{8748C13C-99DB-4C56-B237-8452912CA877}" destId="{B33C725D-B408-4BA3-AD46-BE580C3A824A}" srcOrd="2" destOrd="0" parTransId="{CEBCE24E-5269-4A24-87EB-344AFEDBBE55}" sibTransId="{04C3439F-DD5E-4BE6-9819-DDBBF401F4CD}"/>
    <dgm:cxn modelId="{7C8397C9-927F-428A-9CF3-E314EC6167E2}" type="presOf" srcId="{7F393286-60BC-49C3-9DB7-7FECBD75B7D9}" destId="{DDCAD9C0-B00E-4F1A-8333-B3D311E13C45}" srcOrd="0" destOrd="0" presId="urn:microsoft.com/office/officeart/2005/8/layout/cycle6"/>
    <dgm:cxn modelId="{BD3E33D6-9678-4ACC-9B90-3BD30E47171A}" type="presOf" srcId="{B33C725D-B408-4BA3-AD46-BE580C3A824A}" destId="{C2B6190E-7072-45E4-92A4-5CEDCD843EB3}" srcOrd="0" destOrd="0" presId="urn:microsoft.com/office/officeart/2005/8/layout/cycle6"/>
    <dgm:cxn modelId="{3E1368F1-0E1B-437F-9B52-8991CCFAA6EB}" type="presOf" srcId="{04C3439F-DD5E-4BE6-9819-DDBBF401F4CD}" destId="{D22278C1-C918-4130-8B84-7C167C643D4B}" srcOrd="0" destOrd="0" presId="urn:microsoft.com/office/officeart/2005/8/layout/cycle6"/>
    <dgm:cxn modelId="{246AFCFC-7CC8-4A2B-B121-5519850EDA1D}" srcId="{8748C13C-99DB-4C56-B237-8452912CA877}" destId="{F90984FF-EF72-4771-97D5-B3B3998D1CAF}" srcOrd="3" destOrd="0" parTransId="{5BFB309C-6F4D-46B3-B727-7886756A497A}" sibTransId="{2303A5C5-43F1-41DD-97BF-DF0B77D98663}"/>
    <dgm:cxn modelId="{E3B8D7FE-6DD0-4479-9432-1440C2914630}" type="presOf" srcId="{B3B5AA44-539D-464F-B53C-5B36ED576A44}" destId="{DE124ED1-4E69-4BE5-9F65-1E7967E5F2BF}" srcOrd="0" destOrd="0" presId="urn:microsoft.com/office/officeart/2005/8/layout/cycle6"/>
    <dgm:cxn modelId="{1189ED2B-9BE8-4A43-A9E4-86E7FB196EB9}" type="presParOf" srcId="{066708BB-1750-4F9C-A889-C75737B0E52A}" destId="{DDCAD9C0-B00E-4F1A-8333-B3D311E13C45}" srcOrd="0" destOrd="0" presId="urn:microsoft.com/office/officeart/2005/8/layout/cycle6"/>
    <dgm:cxn modelId="{A50B3CD0-D53F-458A-BBBF-BB1C7A0EC3FF}" type="presParOf" srcId="{066708BB-1750-4F9C-A889-C75737B0E52A}" destId="{867CE9CB-9043-4B77-B455-229905F6F622}" srcOrd="1" destOrd="0" presId="urn:microsoft.com/office/officeart/2005/8/layout/cycle6"/>
    <dgm:cxn modelId="{B02B9F41-D36F-4E35-93FF-4380AD8DE328}" type="presParOf" srcId="{066708BB-1750-4F9C-A889-C75737B0E52A}" destId="{E43CFB14-23EF-4BB0-89DF-210B34A07D6A}" srcOrd="2" destOrd="0" presId="urn:microsoft.com/office/officeart/2005/8/layout/cycle6"/>
    <dgm:cxn modelId="{A5B50C4E-FBBB-47C2-8111-DFD717A13284}" type="presParOf" srcId="{066708BB-1750-4F9C-A889-C75737B0E52A}" destId="{1AC825BB-B11D-47F4-AAFF-D403D44E6C55}" srcOrd="3" destOrd="0" presId="urn:microsoft.com/office/officeart/2005/8/layout/cycle6"/>
    <dgm:cxn modelId="{7284F86C-ECAF-4795-8255-C586E01E19A6}" type="presParOf" srcId="{066708BB-1750-4F9C-A889-C75737B0E52A}" destId="{A369C690-93A9-4251-97BF-9EA7406999F0}" srcOrd="4" destOrd="0" presId="urn:microsoft.com/office/officeart/2005/8/layout/cycle6"/>
    <dgm:cxn modelId="{B0CC69CB-0745-4A85-9182-02225C0791EE}" type="presParOf" srcId="{066708BB-1750-4F9C-A889-C75737B0E52A}" destId="{DE124ED1-4E69-4BE5-9F65-1E7967E5F2BF}" srcOrd="5" destOrd="0" presId="urn:microsoft.com/office/officeart/2005/8/layout/cycle6"/>
    <dgm:cxn modelId="{0F1E220A-E9C1-4821-9D62-A35CB22E8232}" type="presParOf" srcId="{066708BB-1750-4F9C-A889-C75737B0E52A}" destId="{C2B6190E-7072-45E4-92A4-5CEDCD843EB3}" srcOrd="6" destOrd="0" presId="urn:microsoft.com/office/officeart/2005/8/layout/cycle6"/>
    <dgm:cxn modelId="{F6997B0F-F222-4A05-A474-F3FAEBC9BBCE}" type="presParOf" srcId="{066708BB-1750-4F9C-A889-C75737B0E52A}" destId="{CE0FD3DE-7A48-4BE2-8AF4-E0B0CC944FE9}" srcOrd="7" destOrd="0" presId="urn:microsoft.com/office/officeart/2005/8/layout/cycle6"/>
    <dgm:cxn modelId="{6224BE60-037F-40A8-BE63-E0BFB70C3DCD}" type="presParOf" srcId="{066708BB-1750-4F9C-A889-C75737B0E52A}" destId="{D22278C1-C918-4130-8B84-7C167C643D4B}" srcOrd="8" destOrd="0" presId="urn:microsoft.com/office/officeart/2005/8/layout/cycle6"/>
    <dgm:cxn modelId="{629715E4-B712-4A78-B5E4-EF65B4761DAE}" type="presParOf" srcId="{066708BB-1750-4F9C-A889-C75737B0E52A}" destId="{7E2AB18A-E648-464F-87D9-485DD6308AD1}" srcOrd="9" destOrd="0" presId="urn:microsoft.com/office/officeart/2005/8/layout/cycle6"/>
    <dgm:cxn modelId="{93A775DA-3A57-48DD-A692-E953AE83052E}" type="presParOf" srcId="{066708BB-1750-4F9C-A889-C75737B0E52A}" destId="{ACAE9607-CE71-498F-821D-D45E455B06B4}" srcOrd="10" destOrd="0" presId="urn:microsoft.com/office/officeart/2005/8/layout/cycle6"/>
    <dgm:cxn modelId="{01F6152E-3EF0-4B3E-94D1-2166D91B5B97}" type="presParOf" srcId="{066708BB-1750-4F9C-A889-C75737B0E52A}" destId="{B4CFEB20-6D3E-4FB5-B353-353AA12F45D4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AD1ECC-FC47-40CE-899A-F20EA7BB492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458787B-7071-459C-9A7D-5457BE7B241E}">
      <dgm:prSet/>
      <dgm:spPr/>
      <dgm:t>
        <a:bodyPr/>
        <a:lstStyle/>
        <a:p>
          <a:r>
            <a:rPr lang="el-GR" b="1"/>
            <a:t>Πιθανή τοξικότητα</a:t>
          </a:r>
          <a:endParaRPr lang="en-US"/>
        </a:p>
      </dgm:t>
    </dgm:pt>
    <dgm:pt modelId="{9BB88360-F514-482B-93BE-50E5BA53193A}" type="parTrans" cxnId="{483D5BA0-0A52-40BE-BC02-AE5D99924FDE}">
      <dgm:prSet/>
      <dgm:spPr/>
      <dgm:t>
        <a:bodyPr/>
        <a:lstStyle/>
        <a:p>
          <a:endParaRPr lang="en-US"/>
        </a:p>
      </dgm:t>
    </dgm:pt>
    <dgm:pt modelId="{2509352A-7405-45DB-A907-9F27E8941F0F}" type="sibTrans" cxnId="{483D5BA0-0A52-40BE-BC02-AE5D99924FDE}">
      <dgm:prSet/>
      <dgm:spPr/>
      <dgm:t>
        <a:bodyPr/>
        <a:lstStyle/>
        <a:p>
          <a:endParaRPr lang="en-US"/>
        </a:p>
      </dgm:t>
    </dgm:pt>
    <dgm:pt modelId="{85EE2B66-6C64-4C4A-A915-423764BD3C5D}">
      <dgm:prSet/>
      <dgm:spPr/>
      <dgm:t>
        <a:bodyPr/>
        <a:lstStyle/>
        <a:p>
          <a:r>
            <a:rPr lang="el-GR" b="1"/>
            <a:t>Αβεβαιότητα για την ασφάλεια</a:t>
          </a:r>
          <a:endParaRPr lang="en-US"/>
        </a:p>
      </dgm:t>
    </dgm:pt>
    <dgm:pt modelId="{37CD67F1-6352-4AAA-B54E-8C8663B3AED1}" type="parTrans" cxnId="{E532E38B-DAAF-4513-B299-41B551AA148C}">
      <dgm:prSet/>
      <dgm:spPr/>
      <dgm:t>
        <a:bodyPr/>
        <a:lstStyle/>
        <a:p>
          <a:endParaRPr lang="en-US"/>
        </a:p>
      </dgm:t>
    </dgm:pt>
    <dgm:pt modelId="{41FEDE15-86DE-4B14-899B-78D11DD9A3F3}" type="sibTrans" cxnId="{E532E38B-DAAF-4513-B299-41B551AA148C}">
      <dgm:prSet/>
      <dgm:spPr/>
      <dgm:t>
        <a:bodyPr/>
        <a:lstStyle/>
        <a:p>
          <a:endParaRPr lang="en-US"/>
        </a:p>
      </dgm:t>
    </dgm:pt>
    <dgm:pt modelId="{AABB0DFB-6092-4683-BB90-46F7F961B386}">
      <dgm:prSet/>
      <dgm:spPr/>
      <dgm:t>
        <a:bodyPr/>
        <a:lstStyle/>
        <a:p>
          <a:r>
            <a:rPr lang="el-GR" b="1"/>
            <a:t>Πέριβαλλοντικές επιπτώσεις</a:t>
          </a:r>
          <a:endParaRPr lang="en-US"/>
        </a:p>
      </dgm:t>
    </dgm:pt>
    <dgm:pt modelId="{431CF531-87A7-4D71-BCBC-1B92782A98A7}" type="parTrans" cxnId="{00F27CAF-BB00-46C9-9D5C-F62D1545CB70}">
      <dgm:prSet/>
      <dgm:spPr/>
      <dgm:t>
        <a:bodyPr/>
        <a:lstStyle/>
        <a:p>
          <a:endParaRPr lang="en-US"/>
        </a:p>
      </dgm:t>
    </dgm:pt>
    <dgm:pt modelId="{E7C577B6-9AE8-4500-B25E-DB9A68DF117C}" type="sibTrans" cxnId="{00F27CAF-BB00-46C9-9D5C-F62D1545CB70}">
      <dgm:prSet/>
      <dgm:spPr/>
      <dgm:t>
        <a:bodyPr/>
        <a:lstStyle/>
        <a:p>
          <a:endParaRPr lang="en-US"/>
        </a:p>
      </dgm:t>
    </dgm:pt>
    <dgm:pt modelId="{DB06576B-F43D-4B77-B030-BD55B9F1C13D}">
      <dgm:prSet/>
      <dgm:spPr/>
      <dgm:t>
        <a:bodyPr/>
        <a:lstStyle/>
        <a:p>
          <a:r>
            <a:rPr lang="el-GR" b="1"/>
            <a:t>Υψηλό κόστος παραγωγής</a:t>
          </a:r>
          <a:endParaRPr lang="en-US"/>
        </a:p>
      </dgm:t>
    </dgm:pt>
    <dgm:pt modelId="{A1CB0CAE-A1BC-4CFD-B6A7-FF24AD92C9A9}" type="parTrans" cxnId="{4FCF4E7A-97D3-48B7-BB42-2659655FB5FE}">
      <dgm:prSet/>
      <dgm:spPr/>
      <dgm:t>
        <a:bodyPr/>
        <a:lstStyle/>
        <a:p>
          <a:endParaRPr lang="en-US"/>
        </a:p>
      </dgm:t>
    </dgm:pt>
    <dgm:pt modelId="{91F944F0-F8E8-470E-9B71-8F47D30320AB}" type="sibTrans" cxnId="{4FCF4E7A-97D3-48B7-BB42-2659655FB5FE}">
      <dgm:prSet/>
      <dgm:spPr/>
      <dgm:t>
        <a:bodyPr/>
        <a:lstStyle/>
        <a:p>
          <a:endParaRPr lang="en-US"/>
        </a:p>
      </dgm:t>
    </dgm:pt>
    <dgm:pt modelId="{015735C5-F00A-4F2A-8E2E-029B6979D534}" type="pres">
      <dgm:prSet presAssocID="{E0AD1ECC-FC47-40CE-899A-F20EA7BB4926}" presName="matrix" presStyleCnt="0">
        <dgm:presLayoutVars>
          <dgm:chMax val="1"/>
          <dgm:dir/>
          <dgm:resizeHandles val="exact"/>
        </dgm:presLayoutVars>
      </dgm:prSet>
      <dgm:spPr/>
    </dgm:pt>
    <dgm:pt modelId="{9F7006DB-22F1-4903-BF61-19969AAAF8B2}" type="pres">
      <dgm:prSet presAssocID="{E0AD1ECC-FC47-40CE-899A-F20EA7BB4926}" presName="diamond" presStyleLbl="bgShp" presStyleIdx="0" presStyleCnt="1"/>
      <dgm:spPr/>
    </dgm:pt>
    <dgm:pt modelId="{3DB3B143-9D8D-434E-91D6-6572C8510845}" type="pres">
      <dgm:prSet presAssocID="{E0AD1ECC-FC47-40CE-899A-F20EA7BB4926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78E04EE-FA36-477C-A6CC-8B8050D6BFCD}" type="pres">
      <dgm:prSet presAssocID="{E0AD1ECC-FC47-40CE-899A-F20EA7BB4926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C994B29-37EA-4D99-B7DE-87BFB538042E}" type="pres">
      <dgm:prSet presAssocID="{E0AD1ECC-FC47-40CE-899A-F20EA7BB4926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E6B1CF0-5042-4219-8F46-AF3A5F402D67}" type="pres">
      <dgm:prSet presAssocID="{E0AD1ECC-FC47-40CE-899A-F20EA7BB4926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CAB0F01-3CB2-463E-988A-6426D7ED558A}" type="presOf" srcId="{E0AD1ECC-FC47-40CE-899A-F20EA7BB4926}" destId="{015735C5-F00A-4F2A-8E2E-029B6979D534}" srcOrd="0" destOrd="0" presId="urn:microsoft.com/office/officeart/2005/8/layout/matrix3"/>
    <dgm:cxn modelId="{C869AD1F-4CBA-4ED2-ACDB-27B30AA2E758}" type="presOf" srcId="{AABB0DFB-6092-4683-BB90-46F7F961B386}" destId="{8C994B29-37EA-4D99-B7DE-87BFB538042E}" srcOrd="0" destOrd="0" presId="urn:microsoft.com/office/officeart/2005/8/layout/matrix3"/>
    <dgm:cxn modelId="{CC647131-EA6A-4E7F-8241-14C737322B6C}" type="presOf" srcId="{DB06576B-F43D-4B77-B030-BD55B9F1C13D}" destId="{FE6B1CF0-5042-4219-8F46-AF3A5F402D67}" srcOrd="0" destOrd="0" presId="urn:microsoft.com/office/officeart/2005/8/layout/matrix3"/>
    <dgm:cxn modelId="{6E476264-BE2D-42E8-AC93-7DB603D2A7FF}" type="presOf" srcId="{85EE2B66-6C64-4C4A-A915-423764BD3C5D}" destId="{478E04EE-FA36-477C-A6CC-8B8050D6BFCD}" srcOrd="0" destOrd="0" presId="urn:microsoft.com/office/officeart/2005/8/layout/matrix3"/>
    <dgm:cxn modelId="{EC03A177-30AA-4504-8FC1-90B3F9D0DF10}" type="presOf" srcId="{0458787B-7071-459C-9A7D-5457BE7B241E}" destId="{3DB3B143-9D8D-434E-91D6-6572C8510845}" srcOrd="0" destOrd="0" presId="urn:microsoft.com/office/officeart/2005/8/layout/matrix3"/>
    <dgm:cxn modelId="{4FCF4E7A-97D3-48B7-BB42-2659655FB5FE}" srcId="{E0AD1ECC-FC47-40CE-899A-F20EA7BB4926}" destId="{DB06576B-F43D-4B77-B030-BD55B9F1C13D}" srcOrd="3" destOrd="0" parTransId="{A1CB0CAE-A1BC-4CFD-B6A7-FF24AD92C9A9}" sibTransId="{91F944F0-F8E8-470E-9B71-8F47D30320AB}"/>
    <dgm:cxn modelId="{E532E38B-DAAF-4513-B299-41B551AA148C}" srcId="{E0AD1ECC-FC47-40CE-899A-F20EA7BB4926}" destId="{85EE2B66-6C64-4C4A-A915-423764BD3C5D}" srcOrd="1" destOrd="0" parTransId="{37CD67F1-6352-4AAA-B54E-8C8663B3AED1}" sibTransId="{41FEDE15-86DE-4B14-899B-78D11DD9A3F3}"/>
    <dgm:cxn modelId="{483D5BA0-0A52-40BE-BC02-AE5D99924FDE}" srcId="{E0AD1ECC-FC47-40CE-899A-F20EA7BB4926}" destId="{0458787B-7071-459C-9A7D-5457BE7B241E}" srcOrd="0" destOrd="0" parTransId="{9BB88360-F514-482B-93BE-50E5BA53193A}" sibTransId="{2509352A-7405-45DB-A907-9F27E8941F0F}"/>
    <dgm:cxn modelId="{00F27CAF-BB00-46C9-9D5C-F62D1545CB70}" srcId="{E0AD1ECC-FC47-40CE-899A-F20EA7BB4926}" destId="{AABB0DFB-6092-4683-BB90-46F7F961B386}" srcOrd="2" destOrd="0" parTransId="{431CF531-87A7-4D71-BCBC-1B92782A98A7}" sibTransId="{E7C577B6-9AE8-4500-B25E-DB9A68DF117C}"/>
    <dgm:cxn modelId="{0AEB046B-28BE-44A0-B022-6EE9BE481157}" type="presParOf" srcId="{015735C5-F00A-4F2A-8E2E-029B6979D534}" destId="{9F7006DB-22F1-4903-BF61-19969AAAF8B2}" srcOrd="0" destOrd="0" presId="urn:microsoft.com/office/officeart/2005/8/layout/matrix3"/>
    <dgm:cxn modelId="{C8265621-09E5-4ABD-94A5-456DD8E8DC4F}" type="presParOf" srcId="{015735C5-F00A-4F2A-8E2E-029B6979D534}" destId="{3DB3B143-9D8D-434E-91D6-6572C8510845}" srcOrd="1" destOrd="0" presId="urn:microsoft.com/office/officeart/2005/8/layout/matrix3"/>
    <dgm:cxn modelId="{80DD4073-9431-455F-B183-C0F312A29F91}" type="presParOf" srcId="{015735C5-F00A-4F2A-8E2E-029B6979D534}" destId="{478E04EE-FA36-477C-A6CC-8B8050D6BFCD}" srcOrd="2" destOrd="0" presId="urn:microsoft.com/office/officeart/2005/8/layout/matrix3"/>
    <dgm:cxn modelId="{0CED012D-67F2-43DF-99EC-9140FE89CB92}" type="presParOf" srcId="{015735C5-F00A-4F2A-8E2E-029B6979D534}" destId="{8C994B29-37EA-4D99-B7DE-87BFB538042E}" srcOrd="3" destOrd="0" presId="urn:microsoft.com/office/officeart/2005/8/layout/matrix3"/>
    <dgm:cxn modelId="{C53ABAD0-EE5E-420C-946B-04B03C1D079C}" type="presParOf" srcId="{015735C5-F00A-4F2A-8E2E-029B6979D534}" destId="{FE6B1CF0-5042-4219-8F46-AF3A5F402D6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0D3994-D216-45FA-AF7A-5022AFC999B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A2FE92D-633A-4665-A50B-D386EFC9A30E}">
      <dgm:prSet/>
      <dgm:spPr/>
      <dgm:t>
        <a:bodyPr/>
        <a:lstStyle/>
        <a:p>
          <a:r>
            <a:rPr lang="el-GR" b="1"/>
            <a:t>Νέα προϊόντα</a:t>
          </a:r>
          <a:endParaRPr lang="en-US"/>
        </a:p>
      </dgm:t>
    </dgm:pt>
    <dgm:pt modelId="{C2114EEA-D41A-467B-8C05-6B6F2BAAFC2C}" type="parTrans" cxnId="{FFEFC07A-0C1F-4483-8615-71AF465D0CE9}">
      <dgm:prSet/>
      <dgm:spPr/>
      <dgm:t>
        <a:bodyPr/>
        <a:lstStyle/>
        <a:p>
          <a:endParaRPr lang="en-US"/>
        </a:p>
      </dgm:t>
    </dgm:pt>
    <dgm:pt modelId="{52DC636B-3187-4DFC-922D-4F07416C85DB}" type="sibTrans" cxnId="{FFEFC07A-0C1F-4483-8615-71AF465D0CE9}">
      <dgm:prSet/>
      <dgm:spPr/>
      <dgm:t>
        <a:bodyPr/>
        <a:lstStyle/>
        <a:p>
          <a:endParaRPr lang="en-US"/>
        </a:p>
      </dgm:t>
    </dgm:pt>
    <dgm:pt modelId="{A14DBF1E-E665-45DE-BB91-F0288560929F}">
      <dgm:prSet/>
      <dgm:spPr/>
      <dgm:t>
        <a:bodyPr/>
        <a:lstStyle/>
        <a:p>
          <a:r>
            <a:rPr lang="el-GR" b="1"/>
            <a:t>Ασφαλέστερα καλλυντικά</a:t>
          </a:r>
          <a:endParaRPr lang="en-US"/>
        </a:p>
      </dgm:t>
    </dgm:pt>
    <dgm:pt modelId="{62464ED2-D8AA-4E45-912C-CBDED920D89E}" type="parTrans" cxnId="{AA67881F-6B56-40E1-B2E2-D8B732A34C77}">
      <dgm:prSet/>
      <dgm:spPr/>
      <dgm:t>
        <a:bodyPr/>
        <a:lstStyle/>
        <a:p>
          <a:endParaRPr lang="en-US"/>
        </a:p>
      </dgm:t>
    </dgm:pt>
    <dgm:pt modelId="{01D5181A-48DE-41C8-B7D0-2DFDEEE01359}" type="sibTrans" cxnId="{AA67881F-6B56-40E1-B2E2-D8B732A34C77}">
      <dgm:prSet/>
      <dgm:spPr/>
      <dgm:t>
        <a:bodyPr/>
        <a:lstStyle/>
        <a:p>
          <a:endParaRPr lang="en-US"/>
        </a:p>
      </dgm:t>
    </dgm:pt>
    <dgm:pt modelId="{EF3C104C-A84F-4805-BA27-49666F2D8711}">
      <dgm:prSet/>
      <dgm:spPr/>
      <dgm:t>
        <a:bodyPr/>
        <a:lstStyle/>
        <a:p>
          <a:r>
            <a:rPr lang="el-GR" b="1"/>
            <a:t>Καινοτομίες</a:t>
          </a:r>
          <a:endParaRPr lang="en-US"/>
        </a:p>
      </dgm:t>
    </dgm:pt>
    <dgm:pt modelId="{F61BA394-1E68-402F-9DA6-A6E17803F0FB}" type="parTrans" cxnId="{F8E05030-F3D3-432C-9047-B8DE34205B87}">
      <dgm:prSet/>
      <dgm:spPr/>
      <dgm:t>
        <a:bodyPr/>
        <a:lstStyle/>
        <a:p>
          <a:endParaRPr lang="en-US"/>
        </a:p>
      </dgm:t>
    </dgm:pt>
    <dgm:pt modelId="{26AE473F-4C1E-446E-8A67-4A11ABD51337}" type="sibTrans" cxnId="{F8E05030-F3D3-432C-9047-B8DE34205B87}">
      <dgm:prSet/>
      <dgm:spPr/>
      <dgm:t>
        <a:bodyPr/>
        <a:lstStyle/>
        <a:p>
          <a:endParaRPr lang="en-US"/>
        </a:p>
      </dgm:t>
    </dgm:pt>
    <dgm:pt modelId="{99CB3B62-293C-40C1-A3C5-41D002DA948D}">
      <dgm:prSet/>
      <dgm:spPr/>
      <dgm:t>
        <a:bodyPr/>
        <a:lstStyle/>
        <a:p>
          <a:r>
            <a:rPr lang="el-GR" b="1"/>
            <a:t>Βιώσιμες λύσεις</a:t>
          </a:r>
          <a:endParaRPr lang="en-US"/>
        </a:p>
      </dgm:t>
    </dgm:pt>
    <dgm:pt modelId="{FCADEC13-D88E-4D87-B3B4-F22751FAD60D}" type="parTrans" cxnId="{46CA36D1-DD47-4E2C-A577-D5D23165EA73}">
      <dgm:prSet/>
      <dgm:spPr/>
      <dgm:t>
        <a:bodyPr/>
        <a:lstStyle/>
        <a:p>
          <a:endParaRPr lang="en-US"/>
        </a:p>
      </dgm:t>
    </dgm:pt>
    <dgm:pt modelId="{87E0ED1D-D9C0-4568-9A9E-87EFF9E62E4F}" type="sibTrans" cxnId="{46CA36D1-DD47-4E2C-A577-D5D23165EA73}">
      <dgm:prSet/>
      <dgm:spPr/>
      <dgm:t>
        <a:bodyPr/>
        <a:lstStyle/>
        <a:p>
          <a:endParaRPr lang="en-US"/>
        </a:p>
      </dgm:t>
    </dgm:pt>
    <dgm:pt modelId="{8B785592-1969-4B3E-B937-19420CB651DC}">
      <dgm:prSet/>
      <dgm:spPr/>
      <dgm:t>
        <a:bodyPr/>
        <a:lstStyle/>
        <a:p>
          <a:r>
            <a:rPr lang="el-GR" b="1" dirty="0"/>
            <a:t>Προσωποποιημένη φροντίδα</a:t>
          </a:r>
          <a:endParaRPr lang="en-US" dirty="0"/>
        </a:p>
      </dgm:t>
    </dgm:pt>
    <dgm:pt modelId="{2911B5BA-41E7-4DF5-B220-58647944A595}" type="parTrans" cxnId="{AE6604F8-FB29-45CB-8836-0A8BEFF98D69}">
      <dgm:prSet/>
      <dgm:spPr/>
      <dgm:t>
        <a:bodyPr/>
        <a:lstStyle/>
        <a:p>
          <a:endParaRPr lang="en-US"/>
        </a:p>
      </dgm:t>
    </dgm:pt>
    <dgm:pt modelId="{139DBEB6-3C4F-49C5-AE6F-0FFF8CBF05FC}" type="sibTrans" cxnId="{AE6604F8-FB29-45CB-8836-0A8BEFF98D69}">
      <dgm:prSet/>
      <dgm:spPr/>
      <dgm:t>
        <a:bodyPr/>
        <a:lstStyle/>
        <a:p>
          <a:endParaRPr lang="en-US"/>
        </a:p>
      </dgm:t>
    </dgm:pt>
    <dgm:pt modelId="{08F3BBA0-BDC7-4EE9-810E-883013C6DD0E}" type="pres">
      <dgm:prSet presAssocID="{050D3994-D216-45FA-AF7A-5022AFC999B6}" presName="linear" presStyleCnt="0">
        <dgm:presLayoutVars>
          <dgm:dir/>
          <dgm:animLvl val="lvl"/>
          <dgm:resizeHandles val="exact"/>
        </dgm:presLayoutVars>
      </dgm:prSet>
      <dgm:spPr/>
    </dgm:pt>
    <dgm:pt modelId="{8D8D01DE-629E-474B-B8FA-A8A204C735FC}" type="pres">
      <dgm:prSet presAssocID="{7A2FE92D-633A-4665-A50B-D386EFC9A30E}" presName="parentLin" presStyleCnt="0"/>
      <dgm:spPr/>
    </dgm:pt>
    <dgm:pt modelId="{C6626362-5B2B-4218-90DE-7165919372BD}" type="pres">
      <dgm:prSet presAssocID="{7A2FE92D-633A-4665-A50B-D386EFC9A30E}" presName="parentLeftMargin" presStyleLbl="node1" presStyleIdx="0" presStyleCnt="5"/>
      <dgm:spPr/>
    </dgm:pt>
    <dgm:pt modelId="{9E7268F1-34C0-44E1-953B-26D9B1DD546C}" type="pres">
      <dgm:prSet presAssocID="{7A2FE92D-633A-4665-A50B-D386EFC9A30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6E5E158-4961-430C-9ED4-B749A63B98C2}" type="pres">
      <dgm:prSet presAssocID="{7A2FE92D-633A-4665-A50B-D386EFC9A30E}" presName="negativeSpace" presStyleCnt="0"/>
      <dgm:spPr/>
    </dgm:pt>
    <dgm:pt modelId="{BD9E0193-61B2-4406-AFDF-F8D808574299}" type="pres">
      <dgm:prSet presAssocID="{7A2FE92D-633A-4665-A50B-D386EFC9A30E}" presName="childText" presStyleLbl="conFgAcc1" presStyleIdx="0" presStyleCnt="5">
        <dgm:presLayoutVars>
          <dgm:bulletEnabled val="1"/>
        </dgm:presLayoutVars>
      </dgm:prSet>
      <dgm:spPr/>
    </dgm:pt>
    <dgm:pt modelId="{846EBDC7-3572-4E9C-993E-E9203F22E51A}" type="pres">
      <dgm:prSet presAssocID="{52DC636B-3187-4DFC-922D-4F07416C85DB}" presName="spaceBetweenRectangles" presStyleCnt="0"/>
      <dgm:spPr/>
    </dgm:pt>
    <dgm:pt modelId="{148FCB9E-687B-4EDE-B278-32FF3B7AB875}" type="pres">
      <dgm:prSet presAssocID="{A14DBF1E-E665-45DE-BB91-F0288560929F}" presName="parentLin" presStyleCnt="0"/>
      <dgm:spPr/>
    </dgm:pt>
    <dgm:pt modelId="{EDF74809-C4E2-4F8A-A812-E4D34125EE27}" type="pres">
      <dgm:prSet presAssocID="{A14DBF1E-E665-45DE-BB91-F0288560929F}" presName="parentLeftMargin" presStyleLbl="node1" presStyleIdx="0" presStyleCnt="5"/>
      <dgm:spPr/>
    </dgm:pt>
    <dgm:pt modelId="{FFE21C75-09CB-4F39-A165-86305513D260}" type="pres">
      <dgm:prSet presAssocID="{A14DBF1E-E665-45DE-BB91-F0288560929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3F00BF7-4E3B-4D3F-95C6-5E24F7D8786E}" type="pres">
      <dgm:prSet presAssocID="{A14DBF1E-E665-45DE-BB91-F0288560929F}" presName="negativeSpace" presStyleCnt="0"/>
      <dgm:spPr/>
    </dgm:pt>
    <dgm:pt modelId="{119157C0-D2A2-451D-AD85-387DFA5B441C}" type="pres">
      <dgm:prSet presAssocID="{A14DBF1E-E665-45DE-BB91-F0288560929F}" presName="childText" presStyleLbl="conFgAcc1" presStyleIdx="1" presStyleCnt="5">
        <dgm:presLayoutVars>
          <dgm:bulletEnabled val="1"/>
        </dgm:presLayoutVars>
      </dgm:prSet>
      <dgm:spPr/>
    </dgm:pt>
    <dgm:pt modelId="{DE45CFE8-3BB0-4047-95CA-76ADA518F52D}" type="pres">
      <dgm:prSet presAssocID="{01D5181A-48DE-41C8-B7D0-2DFDEEE01359}" presName="spaceBetweenRectangles" presStyleCnt="0"/>
      <dgm:spPr/>
    </dgm:pt>
    <dgm:pt modelId="{377D1155-D422-4586-AF93-778EE1D20379}" type="pres">
      <dgm:prSet presAssocID="{EF3C104C-A84F-4805-BA27-49666F2D8711}" presName="parentLin" presStyleCnt="0"/>
      <dgm:spPr/>
    </dgm:pt>
    <dgm:pt modelId="{BBB9DA28-B18C-4A7E-9947-7DDFB2E2FA54}" type="pres">
      <dgm:prSet presAssocID="{EF3C104C-A84F-4805-BA27-49666F2D8711}" presName="parentLeftMargin" presStyleLbl="node1" presStyleIdx="1" presStyleCnt="5"/>
      <dgm:spPr/>
    </dgm:pt>
    <dgm:pt modelId="{C41CE17F-D74E-4A7A-BDE1-70D8CB6096E4}" type="pres">
      <dgm:prSet presAssocID="{EF3C104C-A84F-4805-BA27-49666F2D871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D35F57F-46DD-401A-A427-A0CBFC986698}" type="pres">
      <dgm:prSet presAssocID="{EF3C104C-A84F-4805-BA27-49666F2D8711}" presName="negativeSpace" presStyleCnt="0"/>
      <dgm:spPr/>
    </dgm:pt>
    <dgm:pt modelId="{B63126AB-E30A-4EE8-84F6-46D9BFEADCFD}" type="pres">
      <dgm:prSet presAssocID="{EF3C104C-A84F-4805-BA27-49666F2D8711}" presName="childText" presStyleLbl="conFgAcc1" presStyleIdx="2" presStyleCnt="5">
        <dgm:presLayoutVars>
          <dgm:bulletEnabled val="1"/>
        </dgm:presLayoutVars>
      </dgm:prSet>
      <dgm:spPr/>
    </dgm:pt>
    <dgm:pt modelId="{DA59CDB3-DF6D-420C-BA49-24F67FB202EE}" type="pres">
      <dgm:prSet presAssocID="{26AE473F-4C1E-446E-8A67-4A11ABD51337}" presName="spaceBetweenRectangles" presStyleCnt="0"/>
      <dgm:spPr/>
    </dgm:pt>
    <dgm:pt modelId="{88C592E6-02A0-41F7-9C49-E98851E7DE58}" type="pres">
      <dgm:prSet presAssocID="{99CB3B62-293C-40C1-A3C5-41D002DA948D}" presName="parentLin" presStyleCnt="0"/>
      <dgm:spPr/>
    </dgm:pt>
    <dgm:pt modelId="{168690CB-40C4-4EF8-9CE5-DAE7D4FD77D0}" type="pres">
      <dgm:prSet presAssocID="{99CB3B62-293C-40C1-A3C5-41D002DA948D}" presName="parentLeftMargin" presStyleLbl="node1" presStyleIdx="2" presStyleCnt="5"/>
      <dgm:spPr/>
    </dgm:pt>
    <dgm:pt modelId="{4DE8F8E3-D6DD-4720-8909-29CFD8DF9AC0}" type="pres">
      <dgm:prSet presAssocID="{99CB3B62-293C-40C1-A3C5-41D002DA948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284C7DB-618E-4455-955D-B3A7EF4C8ABC}" type="pres">
      <dgm:prSet presAssocID="{99CB3B62-293C-40C1-A3C5-41D002DA948D}" presName="negativeSpace" presStyleCnt="0"/>
      <dgm:spPr/>
    </dgm:pt>
    <dgm:pt modelId="{52EF84C5-D42A-4D31-BE2A-7AE0823C1C54}" type="pres">
      <dgm:prSet presAssocID="{99CB3B62-293C-40C1-A3C5-41D002DA948D}" presName="childText" presStyleLbl="conFgAcc1" presStyleIdx="3" presStyleCnt="5">
        <dgm:presLayoutVars>
          <dgm:bulletEnabled val="1"/>
        </dgm:presLayoutVars>
      </dgm:prSet>
      <dgm:spPr/>
    </dgm:pt>
    <dgm:pt modelId="{25F45E2C-D3B2-4637-A663-D78B4DB6DE41}" type="pres">
      <dgm:prSet presAssocID="{87E0ED1D-D9C0-4568-9A9E-87EFF9E62E4F}" presName="spaceBetweenRectangles" presStyleCnt="0"/>
      <dgm:spPr/>
    </dgm:pt>
    <dgm:pt modelId="{47134E6B-5B08-481A-B754-865BDEB344E3}" type="pres">
      <dgm:prSet presAssocID="{8B785592-1969-4B3E-B937-19420CB651DC}" presName="parentLin" presStyleCnt="0"/>
      <dgm:spPr/>
    </dgm:pt>
    <dgm:pt modelId="{59E2FD41-5766-4F86-B35D-B115877D9359}" type="pres">
      <dgm:prSet presAssocID="{8B785592-1969-4B3E-B937-19420CB651DC}" presName="parentLeftMargin" presStyleLbl="node1" presStyleIdx="3" presStyleCnt="5"/>
      <dgm:spPr/>
    </dgm:pt>
    <dgm:pt modelId="{2625AADD-3BA0-48AC-B4FA-84BF4FE7AB4E}" type="pres">
      <dgm:prSet presAssocID="{8B785592-1969-4B3E-B937-19420CB651D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130BA088-0201-407F-8469-808A85B1362D}" type="pres">
      <dgm:prSet presAssocID="{8B785592-1969-4B3E-B937-19420CB651DC}" presName="negativeSpace" presStyleCnt="0"/>
      <dgm:spPr/>
    </dgm:pt>
    <dgm:pt modelId="{CE35BFFE-A2D8-4B8B-A4BB-CA98170ADC5B}" type="pres">
      <dgm:prSet presAssocID="{8B785592-1969-4B3E-B937-19420CB651D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7BB0118-AE6E-40F4-823E-0E059D011700}" type="presOf" srcId="{7A2FE92D-633A-4665-A50B-D386EFC9A30E}" destId="{C6626362-5B2B-4218-90DE-7165919372BD}" srcOrd="0" destOrd="0" presId="urn:microsoft.com/office/officeart/2005/8/layout/list1"/>
    <dgm:cxn modelId="{AA67881F-6B56-40E1-B2E2-D8B732A34C77}" srcId="{050D3994-D216-45FA-AF7A-5022AFC999B6}" destId="{A14DBF1E-E665-45DE-BB91-F0288560929F}" srcOrd="1" destOrd="0" parTransId="{62464ED2-D8AA-4E45-912C-CBDED920D89E}" sibTransId="{01D5181A-48DE-41C8-B7D0-2DFDEEE01359}"/>
    <dgm:cxn modelId="{FD48A620-5817-473B-8CF8-FB7C716F2CD6}" type="presOf" srcId="{8B785592-1969-4B3E-B937-19420CB651DC}" destId="{59E2FD41-5766-4F86-B35D-B115877D9359}" srcOrd="0" destOrd="0" presId="urn:microsoft.com/office/officeart/2005/8/layout/list1"/>
    <dgm:cxn modelId="{DA910F2E-BADE-4382-880F-D888F1866A2B}" type="presOf" srcId="{A14DBF1E-E665-45DE-BB91-F0288560929F}" destId="{FFE21C75-09CB-4F39-A165-86305513D260}" srcOrd="1" destOrd="0" presId="urn:microsoft.com/office/officeart/2005/8/layout/list1"/>
    <dgm:cxn modelId="{F8E05030-F3D3-432C-9047-B8DE34205B87}" srcId="{050D3994-D216-45FA-AF7A-5022AFC999B6}" destId="{EF3C104C-A84F-4805-BA27-49666F2D8711}" srcOrd="2" destOrd="0" parTransId="{F61BA394-1E68-402F-9DA6-A6E17803F0FB}" sibTransId="{26AE473F-4C1E-446E-8A67-4A11ABD51337}"/>
    <dgm:cxn modelId="{0783A252-B44D-490E-A314-D635B0EF1CA8}" type="presOf" srcId="{8B785592-1969-4B3E-B937-19420CB651DC}" destId="{2625AADD-3BA0-48AC-B4FA-84BF4FE7AB4E}" srcOrd="1" destOrd="0" presId="urn:microsoft.com/office/officeart/2005/8/layout/list1"/>
    <dgm:cxn modelId="{75408D67-958D-4C73-A311-6F7F80450263}" type="presOf" srcId="{7A2FE92D-633A-4665-A50B-D386EFC9A30E}" destId="{9E7268F1-34C0-44E1-953B-26D9B1DD546C}" srcOrd="1" destOrd="0" presId="urn:microsoft.com/office/officeart/2005/8/layout/list1"/>
    <dgm:cxn modelId="{FFEFC07A-0C1F-4483-8615-71AF465D0CE9}" srcId="{050D3994-D216-45FA-AF7A-5022AFC999B6}" destId="{7A2FE92D-633A-4665-A50B-D386EFC9A30E}" srcOrd="0" destOrd="0" parTransId="{C2114EEA-D41A-467B-8C05-6B6F2BAAFC2C}" sibTransId="{52DC636B-3187-4DFC-922D-4F07416C85DB}"/>
    <dgm:cxn modelId="{B078C28C-D163-4A98-83B8-0BAE64036FC4}" type="presOf" srcId="{99CB3B62-293C-40C1-A3C5-41D002DA948D}" destId="{168690CB-40C4-4EF8-9CE5-DAE7D4FD77D0}" srcOrd="0" destOrd="0" presId="urn:microsoft.com/office/officeart/2005/8/layout/list1"/>
    <dgm:cxn modelId="{407A4C9A-5B6E-4E11-88AD-CEEE9234A7AE}" type="presOf" srcId="{EF3C104C-A84F-4805-BA27-49666F2D8711}" destId="{C41CE17F-D74E-4A7A-BDE1-70D8CB6096E4}" srcOrd="1" destOrd="0" presId="urn:microsoft.com/office/officeart/2005/8/layout/list1"/>
    <dgm:cxn modelId="{6194A0A8-F29B-4A25-BBFF-BBBEF01AD041}" type="presOf" srcId="{99CB3B62-293C-40C1-A3C5-41D002DA948D}" destId="{4DE8F8E3-D6DD-4720-8909-29CFD8DF9AC0}" srcOrd="1" destOrd="0" presId="urn:microsoft.com/office/officeart/2005/8/layout/list1"/>
    <dgm:cxn modelId="{9DC425AC-360E-4DA3-97C6-5BB8FB4F20CD}" type="presOf" srcId="{050D3994-D216-45FA-AF7A-5022AFC999B6}" destId="{08F3BBA0-BDC7-4EE9-810E-883013C6DD0E}" srcOrd="0" destOrd="0" presId="urn:microsoft.com/office/officeart/2005/8/layout/list1"/>
    <dgm:cxn modelId="{84EC23BA-684A-416C-A560-E687DA2F5BED}" type="presOf" srcId="{EF3C104C-A84F-4805-BA27-49666F2D8711}" destId="{BBB9DA28-B18C-4A7E-9947-7DDFB2E2FA54}" srcOrd="0" destOrd="0" presId="urn:microsoft.com/office/officeart/2005/8/layout/list1"/>
    <dgm:cxn modelId="{46CA36D1-DD47-4E2C-A577-D5D23165EA73}" srcId="{050D3994-D216-45FA-AF7A-5022AFC999B6}" destId="{99CB3B62-293C-40C1-A3C5-41D002DA948D}" srcOrd="3" destOrd="0" parTransId="{FCADEC13-D88E-4D87-B3B4-F22751FAD60D}" sibTransId="{87E0ED1D-D9C0-4568-9A9E-87EFF9E62E4F}"/>
    <dgm:cxn modelId="{718790E3-90C1-4D7C-BB19-09AAA005DBCD}" type="presOf" srcId="{A14DBF1E-E665-45DE-BB91-F0288560929F}" destId="{EDF74809-C4E2-4F8A-A812-E4D34125EE27}" srcOrd="0" destOrd="0" presId="urn:microsoft.com/office/officeart/2005/8/layout/list1"/>
    <dgm:cxn modelId="{AE6604F8-FB29-45CB-8836-0A8BEFF98D69}" srcId="{050D3994-D216-45FA-AF7A-5022AFC999B6}" destId="{8B785592-1969-4B3E-B937-19420CB651DC}" srcOrd="4" destOrd="0" parTransId="{2911B5BA-41E7-4DF5-B220-58647944A595}" sibTransId="{139DBEB6-3C4F-49C5-AE6F-0FFF8CBF05FC}"/>
    <dgm:cxn modelId="{A1412F4C-BA16-40EE-BF38-4C6511B8635D}" type="presParOf" srcId="{08F3BBA0-BDC7-4EE9-810E-883013C6DD0E}" destId="{8D8D01DE-629E-474B-B8FA-A8A204C735FC}" srcOrd="0" destOrd="0" presId="urn:microsoft.com/office/officeart/2005/8/layout/list1"/>
    <dgm:cxn modelId="{1D3B2476-0C32-42DD-AA8F-907DB57F6CBD}" type="presParOf" srcId="{8D8D01DE-629E-474B-B8FA-A8A204C735FC}" destId="{C6626362-5B2B-4218-90DE-7165919372BD}" srcOrd="0" destOrd="0" presId="urn:microsoft.com/office/officeart/2005/8/layout/list1"/>
    <dgm:cxn modelId="{608266D4-009A-4B1A-80C5-1D5D4A1C00A6}" type="presParOf" srcId="{8D8D01DE-629E-474B-B8FA-A8A204C735FC}" destId="{9E7268F1-34C0-44E1-953B-26D9B1DD546C}" srcOrd="1" destOrd="0" presId="urn:microsoft.com/office/officeart/2005/8/layout/list1"/>
    <dgm:cxn modelId="{8DA6B69F-85F6-476B-940A-2371360E41C9}" type="presParOf" srcId="{08F3BBA0-BDC7-4EE9-810E-883013C6DD0E}" destId="{76E5E158-4961-430C-9ED4-B749A63B98C2}" srcOrd="1" destOrd="0" presId="urn:microsoft.com/office/officeart/2005/8/layout/list1"/>
    <dgm:cxn modelId="{265DF082-E4B7-479B-AFB0-518474649826}" type="presParOf" srcId="{08F3BBA0-BDC7-4EE9-810E-883013C6DD0E}" destId="{BD9E0193-61B2-4406-AFDF-F8D808574299}" srcOrd="2" destOrd="0" presId="urn:microsoft.com/office/officeart/2005/8/layout/list1"/>
    <dgm:cxn modelId="{E28868ED-59BD-4A39-909B-3B52090827B7}" type="presParOf" srcId="{08F3BBA0-BDC7-4EE9-810E-883013C6DD0E}" destId="{846EBDC7-3572-4E9C-993E-E9203F22E51A}" srcOrd="3" destOrd="0" presId="urn:microsoft.com/office/officeart/2005/8/layout/list1"/>
    <dgm:cxn modelId="{FC97ED38-14E9-4A1F-8732-276BACD83FB3}" type="presParOf" srcId="{08F3BBA0-BDC7-4EE9-810E-883013C6DD0E}" destId="{148FCB9E-687B-4EDE-B278-32FF3B7AB875}" srcOrd="4" destOrd="0" presId="urn:microsoft.com/office/officeart/2005/8/layout/list1"/>
    <dgm:cxn modelId="{D04DB91B-B9D7-476A-9BF6-15EFDBC5EEA5}" type="presParOf" srcId="{148FCB9E-687B-4EDE-B278-32FF3B7AB875}" destId="{EDF74809-C4E2-4F8A-A812-E4D34125EE27}" srcOrd="0" destOrd="0" presId="urn:microsoft.com/office/officeart/2005/8/layout/list1"/>
    <dgm:cxn modelId="{4D9A7EFB-AD6B-45BA-92A7-C1144D02DF81}" type="presParOf" srcId="{148FCB9E-687B-4EDE-B278-32FF3B7AB875}" destId="{FFE21C75-09CB-4F39-A165-86305513D260}" srcOrd="1" destOrd="0" presId="urn:microsoft.com/office/officeart/2005/8/layout/list1"/>
    <dgm:cxn modelId="{40C90854-A0F2-4675-8FC4-FCC371365A1F}" type="presParOf" srcId="{08F3BBA0-BDC7-4EE9-810E-883013C6DD0E}" destId="{B3F00BF7-4E3B-4D3F-95C6-5E24F7D8786E}" srcOrd="5" destOrd="0" presId="urn:microsoft.com/office/officeart/2005/8/layout/list1"/>
    <dgm:cxn modelId="{1E20A30E-ECDD-465D-B3B2-E8428AEEA526}" type="presParOf" srcId="{08F3BBA0-BDC7-4EE9-810E-883013C6DD0E}" destId="{119157C0-D2A2-451D-AD85-387DFA5B441C}" srcOrd="6" destOrd="0" presId="urn:microsoft.com/office/officeart/2005/8/layout/list1"/>
    <dgm:cxn modelId="{FB13AA88-7222-47D9-A958-CFCE71C526D2}" type="presParOf" srcId="{08F3BBA0-BDC7-4EE9-810E-883013C6DD0E}" destId="{DE45CFE8-3BB0-4047-95CA-76ADA518F52D}" srcOrd="7" destOrd="0" presId="urn:microsoft.com/office/officeart/2005/8/layout/list1"/>
    <dgm:cxn modelId="{A15B49A9-786B-4CD4-A575-66F33AFBFB17}" type="presParOf" srcId="{08F3BBA0-BDC7-4EE9-810E-883013C6DD0E}" destId="{377D1155-D422-4586-AF93-778EE1D20379}" srcOrd="8" destOrd="0" presId="urn:microsoft.com/office/officeart/2005/8/layout/list1"/>
    <dgm:cxn modelId="{ED82C180-4685-46A3-9A9C-FE6F4B7D7E8A}" type="presParOf" srcId="{377D1155-D422-4586-AF93-778EE1D20379}" destId="{BBB9DA28-B18C-4A7E-9947-7DDFB2E2FA54}" srcOrd="0" destOrd="0" presId="urn:microsoft.com/office/officeart/2005/8/layout/list1"/>
    <dgm:cxn modelId="{8DAA7A37-962F-48C9-BEFA-9387B8C5A2FB}" type="presParOf" srcId="{377D1155-D422-4586-AF93-778EE1D20379}" destId="{C41CE17F-D74E-4A7A-BDE1-70D8CB6096E4}" srcOrd="1" destOrd="0" presId="urn:microsoft.com/office/officeart/2005/8/layout/list1"/>
    <dgm:cxn modelId="{E1ECE8FA-A4EC-430C-908B-57ADAF0AD059}" type="presParOf" srcId="{08F3BBA0-BDC7-4EE9-810E-883013C6DD0E}" destId="{BD35F57F-46DD-401A-A427-A0CBFC986698}" srcOrd="9" destOrd="0" presId="urn:microsoft.com/office/officeart/2005/8/layout/list1"/>
    <dgm:cxn modelId="{EC517D37-94C0-47DE-A577-17C31D058A95}" type="presParOf" srcId="{08F3BBA0-BDC7-4EE9-810E-883013C6DD0E}" destId="{B63126AB-E30A-4EE8-84F6-46D9BFEADCFD}" srcOrd="10" destOrd="0" presId="urn:microsoft.com/office/officeart/2005/8/layout/list1"/>
    <dgm:cxn modelId="{30E2E4AB-9E14-4EC0-A50E-EC8E750F9CC2}" type="presParOf" srcId="{08F3BBA0-BDC7-4EE9-810E-883013C6DD0E}" destId="{DA59CDB3-DF6D-420C-BA49-24F67FB202EE}" srcOrd="11" destOrd="0" presId="urn:microsoft.com/office/officeart/2005/8/layout/list1"/>
    <dgm:cxn modelId="{761925FB-35BC-4545-A589-E24A417AC07E}" type="presParOf" srcId="{08F3BBA0-BDC7-4EE9-810E-883013C6DD0E}" destId="{88C592E6-02A0-41F7-9C49-E98851E7DE58}" srcOrd="12" destOrd="0" presId="urn:microsoft.com/office/officeart/2005/8/layout/list1"/>
    <dgm:cxn modelId="{6D94FE50-0F02-4A30-B4B7-FA500680CE10}" type="presParOf" srcId="{88C592E6-02A0-41F7-9C49-E98851E7DE58}" destId="{168690CB-40C4-4EF8-9CE5-DAE7D4FD77D0}" srcOrd="0" destOrd="0" presId="urn:microsoft.com/office/officeart/2005/8/layout/list1"/>
    <dgm:cxn modelId="{1F8E1BF6-F793-4A53-90D8-32D4BB7777D6}" type="presParOf" srcId="{88C592E6-02A0-41F7-9C49-E98851E7DE58}" destId="{4DE8F8E3-D6DD-4720-8909-29CFD8DF9AC0}" srcOrd="1" destOrd="0" presId="urn:microsoft.com/office/officeart/2005/8/layout/list1"/>
    <dgm:cxn modelId="{1057C398-1B11-48B5-8EC8-728DD850D8C9}" type="presParOf" srcId="{08F3BBA0-BDC7-4EE9-810E-883013C6DD0E}" destId="{2284C7DB-618E-4455-955D-B3A7EF4C8ABC}" srcOrd="13" destOrd="0" presId="urn:microsoft.com/office/officeart/2005/8/layout/list1"/>
    <dgm:cxn modelId="{F4765614-9C0A-4E3D-82A8-860ABD9A5C56}" type="presParOf" srcId="{08F3BBA0-BDC7-4EE9-810E-883013C6DD0E}" destId="{52EF84C5-D42A-4D31-BE2A-7AE0823C1C54}" srcOrd="14" destOrd="0" presId="urn:microsoft.com/office/officeart/2005/8/layout/list1"/>
    <dgm:cxn modelId="{B3B1ACEF-BA60-4681-B284-FA618D304404}" type="presParOf" srcId="{08F3BBA0-BDC7-4EE9-810E-883013C6DD0E}" destId="{25F45E2C-D3B2-4637-A663-D78B4DB6DE41}" srcOrd="15" destOrd="0" presId="urn:microsoft.com/office/officeart/2005/8/layout/list1"/>
    <dgm:cxn modelId="{42FE0400-84A9-4640-9B79-62A46100A034}" type="presParOf" srcId="{08F3BBA0-BDC7-4EE9-810E-883013C6DD0E}" destId="{47134E6B-5B08-481A-B754-865BDEB344E3}" srcOrd="16" destOrd="0" presId="urn:microsoft.com/office/officeart/2005/8/layout/list1"/>
    <dgm:cxn modelId="{92CE7EFD-16E3-469E-8487-A4C7EB513D7B}" type="presParOf" srcId="{47134E6B-5B08-481A-B754-865BDEB344E3}" destId="{59E2FD41-5766-4F86-B35D-B115877D9359}" srcOrd="0" destOrd="0" presId="urn:microsoft.com/office/officeart/2005/8/layout/list1"/>
    <dgm:cxn modelId="{48C98336-BF40-4F90-8744-94CC27B677B3}" type="presParOf" srcId="{47134E6B-5B08-481A-B754-865BDEB344E3}" destId="{2625AADD-3BA0-48AC-B4FA-84BF4FE7AB4E}" srcOrd="1" destOrd="0" presId="urn:microsoft.com/office/officeart/2005/8/layout/list1"/>
    <dgm:cxn modelId="{2F036EA0-AF17-4F8C-BA4B-CCE3D14950D8}" type="presParOf" srcId="{08F3BBA0-BDC7-4EE9-810E-883013C6DD0E}" destId="{130BA088-0201-407F-8469-808A85B1362D}" srcOrd="17" destOrd="0" presId="urn:microsoft.com/office/officeart/2005/8/layout/list1"/>
    <dgm:cxn modelId="{1E1C3CF3-A86E-49C1-BB80-DCAF7BB1F200}" type="presParOf" srcId="{08F3BBA0-BDC7-4EE9-810E-883013C6DD0E}" destId="{CE35BFFE-A2D8-4B8B-A4BB-CA98170ADC5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77FCD7-9C1D-4023-AEB1-F6B6192F64F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00C3FE-3CCA-4E74-B5AA-D8384282B6C3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https://pmc.ncbi.nlm.nih.gov/articles/PMC8951203/?utm_source=</a:t>
          </a:r>
          <a:r>
            <a:rPr lang="el-GR" dirty="0">
              <a:solidFill>
                <a:schemeClr val="tx1"/>
              </a:solidFill>
            </a:rPr>
            <a:t> </a:t>
          </a:r>
          <a:endParaRPr lang="en-US" dirty="0">
            <a:solidFill>
              <a:schemeClr val="tx1"/>
            </a:solidFill>
          </a:endParaRPr>
        </a:p>
      </dgm:t>
    </dgm:pt>
    <dgm:pt modelId="{26EF7AD8-1B9D-42AA-BA70-5E29B8229E6D}" type="parTrans" cxnId="{74DD6990-8114-4CEB-87A7-0C46D87E4F1C}">
      <dgm:prSet/>
      <dgm:spPr/>
      <dgm:t>
        <a:bodyPr/>
        <a:lstStyle/>
        <a:p>
          <a:endParaRPr lang="en-US"/>
        </a:p>
      </dgm:t>
    </dgm:pt>
    <dgm:pt modelId="{E60A7C6E-8DB4-4231-8E96-033EAA06F9B4}" type="sibTrans" cxnId="{74DD6990-8114-4CEB-87A7-0C46D87E4F1C}">
      <dgm:prSet/>
      <dgm:spPr/>
      <dgm:t>
        <a:bodyPr/>
        <a:lstStyle/>
        <a:p>
          <a:endParaRPr lang="en-US"/>
        </a:p>
      </dgm:t>
    </dgm:pt>
    <dgm:pt modelId="{9912A3E0-4F7E-4103-825D-4C862F6D5423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Nanotechnology in Cosmetics and Cosmeceuticals—A Review of Latest Advancements – PMC</a:t>
          </a:r>
          <a:endParaRPr lang="en-US" dirty="0">
            <a:solidFill>
              <a:schemeClr val="tx1"/>
            </a:solidFill>
          </a:endParaRPr>
        </a:p>
      </dgm:t>
    </dgm:pt>
    <dgm:pt modelId="{1ECB4729-EF8C-40CE-BCDA-EE565FEF7B19}" type="parTrans" cxnId="{3EB0189A-249C-4B8D-BDAA-9B2716DAC331}">
      <dgm:prSet/>
      <dgm:spPr/>
      <dgm:t>
        <a:bodyPr/>
        <a:lstStyle/>
        <a:p>
          <a:endParaRPr lang="en-US"/>
        </a:p>
      </dgm:t>
    </dgm:pt>
    <dgm:pt modelId="{A6A7EF00-EAF2-43CF-A181-DF742A2F26AC}" type="sibTrans" cxnId="{3EB0189A-249C-4B8D-BDAA-9B2716DAC331}">
      <dgm:prSet/>
      <dgm:spPr/>
      <dgm:t>
        <a:bodyPr/>
        <a:lstStyle/>
        <a:p>
          <a:endParaRPr lang="en-US"/>
        </a:p>
      </dgm:t>
    </dgm:pt>
    <dgm:pt modelId="{1B4E8F23-580D-46B2-B695-359BFC1B0B92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https://www.eurolab.tr/el/detail/food-healthcare/characterisation-nanotechnology-cosmetics</a:t>
          </a:r>
          <a:endParaRPr lang="en-US" dirty="0">
            <a:solidFill>
              <a:schemeClr val="tx1"/>
            </a:solidFill>
          </a:endParaRPr>
        </a:p>
      </dgm:t>
    </dgm:pt>
    <dgm:pt modelId="{27BCA69A-6A29-4050-B559-ED6316396D34}" type="parTrans" cxnId="{BF83AEB6-D386-474D-A4A7-99D4C26DB65C}">
      <dgm:prSet/>
      <dgm:spPr/>
      <dgm:t>
        <a:bodyPr/>
        <a:lstStyle/>
        <a:p>
          <a:endParaRPr lang="en-US"/>
        </a:p>
      </dgm:t>
    </dgm:pt>
    <dgm:pt modelId="{A4B4A962-ACB4-4364-9B10-E3031826DCDD}" type="sibTrans" cxnId="{BF83AEB6-D386-474D-A4A7-99D4C26DB65C}">
      <dgm:prSet/>
      <dgm:spPr/>
      <dgm:t>
        <a:bodyPr/>
        <a:lstStyle/>
        <a:p>
          <a:endParaRPr lang="en-US"/>
        </a:p>
      </dgm:t>
    </dgm:pt>
    <dgm:pt modelId="{E63752FF-96E1-4320-8827-CFFB781F8193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https://www.researchgate.net/publication/314173708_Nanotechnology_in_Cosmetics</a:t>
          </a:r>
          <a:endParaRPr lang="en-US" dirty="0">
            <a:solidFill>
              <a:schemeClr val="tx1"/>
            </a:solidFill>
          </a:endParaRPr>
        </a:p>
      </dgm:t>
    </dgm:pt>
    <dgm:pt modelId="{0A00C120-5709-49B6-9AB2-0AD0DCFDC30E}" type="parTrans" cxnId="{04DD3914-7C35-47D2-BF1E-451D614827D4}">
      <dgm:prSet/>
      <dgm:spPr/>
      <dgm:t>
        <a:bodyPr/>
        <a:lstStyle/>
        <a:p>
          <a:endParaRPr lang="en-US"/>
        </a:p>
      </dgm:t>
    </dgm:pt>
    <dgm:pt modelId="{FF1B3633-D997-4D70-9245-7F6F07F58F5F}" type="sibTrans" cxnId="{04DD3914-7C35-47D2-BF1E-451D614827D4}">
      <dgm:prSet/>
      <dgm:spPr/>
      <dgm:t>
        <a:bodyPr/>
        <a:lstStyle/>
        <a:p>
          <a:endParaRPr lang="en-US"/>
        </a:p>
      </dgm:t>
    </dgm:pt>
    <dgm:pt modelId="{A15EEE16-FC2C-49A3-A570-FD9050811A44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https://euon.echa.europa.eu/el/the-future-of-nanotechnology</a:t>
          </a:r>
          <a:endParaRPr lang="en-US" dirty="0">
            <a:solidFill>
              <a:schemeClr val="tx1"/>
            </a:solidFill>
          </a:endParaRPr>
        </a:p>
      </dgm:t>
    </dgm:pt>
    <dgm:pt modelId="{94C4622B-DC6D-420A-B94D-971134666D98}" type="parTrans" cxnId="{DF91D01A-878E-484E-95F8-32F0C537BA04}">
      <dgm:prSet/>
      <dgm:spPr/>
      <dgm:t>
        <a:bodyPr/>
        <a:lstStyle/>
        <a:p>
          <a:endParaRPr lang="en-US"/>
        </a:p>
      </dgm:t>
    </dgm:pt>
    <dgm:pt modelId="{34A9674D-D95B-4805-8C69-4D8D6053273C}" type="sibTrans" cxnId="{DF91D01A-878E-484E-95F8-32F0C537BA04}">
      <dgm:prSet/>
      <dgm:spPr/>
      <dgm:t>
        <a:bodyPr/>
        <a:lstStyle/>
        <a:p>
          <a:endParaRPr lang="en-US"/>
        </a:p>
      </dgm:t>
    </dgm:pt>
    <dgm:pt modelId="{006289D9-3D78-412F-9F9B-0E80BEC248EB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https://pmc.ncbi.nlm.nih.gov/articles/PMC11381309/</a:t>
          </a:r>
          <a:endParaRPr lang="en-US" dirty="0">
            <a:solidFill>
              <a:schemeClr val="tx1"/>
            </a:solidFill>
          </a:endParaRPr>
        </a:p>
      </dgm:t>
    </dgm:pt>
    <dgm:pt modelId="{0A574A6A-33E6-4C13-94D9-213A1BBE3514}" type="parTrans" cxnId="{EE251E27-502F-4ABF-9265-45F25670F71D}">
      <dgm:prSet/>
      <dgm:spPr/>
      <dgm:t>
        <a:bodyPr/>
        <a:lstStyle/>
        <a:p>
          <a:endParaRPr lang="en-US"/>
        </a:p>
      </dgm:t>
    </dgm:pt>
    <dgm:pt modelId="{1C0FD510-C063-405D-821E-F8FCAF738B62}" type="sibTrans" cxnId="{EE251E27-502F-4ABF-9265-45F25670F71D}">
      <dgm:prSet/>
      <dgm:spPr/>
      <dgm:t>
        <a:bodyPr/>
        <a:lstStyle/>
        <a:p>
          <a:endParaRPr lang="en-US"/>
        </a:p>
      </dgm:t>
    </dgm:pt>
    <dgm:pt modelId="{B4D03B56-1D59-49A9-97DC-319E34BBFF5E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https://pmc.ncbi.nlm.nih.gov/articles/PMC10343226/</a:t>
          </a:r>
          <a:endParaRPr lang="en-US" dirty="0">
            <a:solidFill>
              <a:schemeClr val="tx1"/>
            </a:solidFill>
          </a:endParaRPr>
        </a:p>
      </dgm:t>
    </dgm:pt>
    <dgm:pt modelId="{11776DD3-CB78-4E68-A103-1E085FF690DB}" type="parTrans" cxnId="{5087A3CB-81F6-43DA-9401-EBD74D168007}">
      <dgm:prSet/>
      <dgm:spPr/>
      <dgm:t>
        <a:bodyPr/>
        <a:lstStyle/>
        <a:p>
          <a:endParaRPr lang="en-US"/>
        </a:p>
      </dgm:t>
    </dgm:pt>
    <dgm:pt modelId="{D4F1758D-34D9-477F-BF59-72A5C20D8815}" type="sibTrans" cxnId="{5087A3CB-81F6-43DA-9401-EBD74D168007}">
      <dgm:prSet/>
      <dgm:spPr/>
      <dgm:t>
        <a:bodyPr/>
        <a:lstStyle/>
        <a:p>
          <a:endParaRPr lang="en-US"/>
        </a:p>
      </dgm:t>
    </dgm:pt>
    <dgm:pt modelId="{F68D5380-D7B0-49E3-8779-0EE0C2090F3B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https://pmc.ncbi.nlm.nih.gov/articles/PMC9865684/</a:t>
          </a:r>
          <a:endParaRPr lang="en-US" dirty="0">
            <a:solidFill>
              <a:schemeClr val="tx1"/>
            </a:solidFill>
          </a:endParaRPr>
        </a:p>
      </dgm:t>
    </dgm:pt>
    <dgm:pt modelId="{F9022660-C703-48BA-8C6C-563596F626C6}" type="parTrans" cxnId="{7223BDFB-D2E8-4E5A-B1A3-4B03BA608B34}">
      <dgm:prSet/>
      <dgm:spPr/>
      <dgm:t>
        <a:bodyPr/>
        <a:lstStyle/>
        <a:p>
          <a:endParaRPr lang="en-US"/>
        </a:p>
      </dgm:t>
    </dgm:pt>
    <dgm:pt modelId="{056822CE-8140-45CD-968F-9C5C79BAAFC6}" type="sibTrans" cxnId="{7223BDFB-D2E8-4E5A-B1A3-4B03BA608B34}">
      <dgm:prSet/>
      <dgm:spPr/>
      <dgm:t>
        <a:bodyPr/>
        <a:lstStyle/>
        <a:p>
          <a:endParaRPr lang="en-US"/>
        </a:p>
      </dgm:t>
    </dgm:pt>
    <dgm:pt modelId="{54FBE11A-B90C-46A6-83FA-016D42E5B287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https://pmc.ncbi.nlm.nih.gov/articles/PMC6745262/</a:t>
          </a:r>
          <a:endParaRPr lang="en-US" dirty="0">
            <a:solidFill>
              <a:schemeClr val="tx1"/>
            </a:solidFill>
          </a:endParaRPr>
        </a:p>
      </dgm:t>
    </dgm:pt>
    <dgm:pt modelId="{BD6760F9-B092-4DAF-AEAF-626BE0571211}" type="parTrans" cxnId="{4D4E7632-BAC0-4A02-BF0D-5EC5E9A79AD9}">
      <dgm:prSet/>
      <dgm:spPr/>
      <dgm:t>
        <a:bodyPr/>
        <a:lstStyle/>
        <a:p>
          <a:endParaRPr lang="en-US"/>
        </a:p>
      </dgm:t>
    </dgm:pt>
    <dgm:pt modelId="{360C736C-6AF2-4AB2-B154-DAC57BBB0CF0}" type="sibTrans" cxnId="{4D4E7632-BAC0-4A02-BF0D-5EC5E9A79AD9}">
      <dgm:prSet/>
      <dgm:spPr/>
      <dgm:t>
        <a:bodyPr/>
        <a:lstStyle/>
        <a:p>
          <a:endParaRPr lang="en-US"/>
        </a:p>
      </dgm:t>
    </dgm:pt>
    <dgm:pt modelId="{BD842B0B-434A-4AAD-B417-C5200D8CD315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10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https://eur-lex.europa.eu/legal-content/EL/TXT/PDF/?from=DA&amp;uri=CELEX%3A52015IE3991</a:t>
          </a:r>
          <a:endParaRPr lang="en-US" dirty="0">
            <a:solidFill>
              <a:schemeClr val="tx1"/>
            </a:solidFill>
          </a:endParaRPr>
        </a:p>
      </dgm:t>
    </dgm:pt>
    <dgm:pt modelId="{09079611-D4A8-4B63-B322-E6A9C6C328DC}" type="parTrans" cxnId="{9F682675-75C5-4513-ADAC-B9F4932E99D0}">
      <dgm:prSet/>
      <dgm:spPr/>
      <dgm:t>
        <a:bodyPr/>
        <a:lstStyle/>
        <a:p>
          <a:endParaRPr lang="en-US"/>
        </a:p>
      </dgm:t>
    </dgm:pt>
    <dgm:pt modelId="{0D5C3B46-08B2-475E-81E6-2F381C7DDDBC}" type="sibTrans" cxnId="{9F682675-75C5-4513-ADAC-B9F4932E99D0}">
      <dgm:prSet/>
      <dgm:spPr/>
      <dgm:t>
        <a:bodyPr/>
        <a:lstStyle/>
        <a:p>
          <a:endParaRPr lang="en-US"/>
        </a:p>
      </dgm:t>
    </dgm:pt>
    <dgm:pt modelId="{86BEC01C-05AC-4714-8276-B593823C7004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  <a:hlinkClick xmlns:r="http://schemas.openxmlformats.org/officeDocument/2006/relationships"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Guidance for Industry: Safety of Nanomaterials in Cosmetic Products | FDA</a:t>
          </a:r>
          <a:endParaRPr lang="en-US" dirty="0">
            <a:solidFill>
              <a:schemeClr val="tx1"/>
            </a:solidFill>
          </a:endParaRPr>
        </a:p>
      </dgm:t>
    </dgm:pt>
    <dgm:pt modelId="{0EF99B74-571C-4CB4-A02D-3AD6534D75C7}" type="parTrans" cxnId="{7885570F-E866-4977-9A81-C44CBD46804C}">
      <dgm:prSet/>
      <dgm:spPr/>
      <dgm:t>
        <a:bodyPr/>
        <a:lstStyle/>
        <a:p>
          <a:endParaRPr lang="en-US"/>
        </a:p>
      </dgm:t>
    </dgm:pt>
    <dgm:pt modelId="{D6CEC13F-4445-44A9-8502-1A64FF5B9A12}" type="sibTrans" cxnId="{7885570F-E866-4977-9A81-C44CBD46804C}">
      <dgm:prSet/>
      <dgm:spPr/>
      <dgm:t>
        <a:bodyPr/>
        <a:lstStyle/>
        <a:p>
          <a:endParaRPr lang="en-US"/>
        </a:p>
      </dgm:t>
    </dgm:pt>
    <dgm:pt modelId="{1CE149B0-5DE6-48A2-89A1-B9B43D5987B2}">
      <dgm:prSet/>
      <dgm:spPr/>
      <dgm:t>
        <a:bodyPr/>
        <a:lstStyle/>
        <a:p>
          <a:r>
            <a:rPr lang="el-GR" dirty="0">
              <a:solidFill>
                <a:schemeClr val="tx1"/>
              </a:solidFill>
              <a:hlinkClick xmlns:r="http://schemas.openxmlformats.org/officeDocument/2006/relationships"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Νανοϋλικά στο πλαίσιο του κανονισμού για τα βιοκτόνα - </a:t>
          </a:r>
          <a:r>
            <a:rPr lang="de-DE" dirty="0">
              <a:solidFill>
                <a:schemeClr val="tx1"/>
              </a:solidFill>
              <a:hlinkClick xmlns:r="http://schemas.openxmlformats.org/officeDocument/2006/relationships"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ECHA</a:t>
          </a:r>
          <a:r>
            <a:rPr lang="de-DE" dirty="0">
              <a:solidFill>
                <a:schemeClr val="tx1"/>
              </a:solidFill>
            </a:rPr>
            <a:t> </a:t>
          </a:r>
          <a:endParaRPr lang="en-US" dirty="0">
            <a:solidFill>
              <a:schemeClr val="tx1"/>
            </a:solidFill>
          </a:endParaRPr>
        </a:p>
      </dgm:t>
    </dgm:pt>
    <dgm:pt modelId="{C88CC26A-2514-45AD-A3CE-F7897555706F}" type="parTrans" cxnId="{703E9428-EF2B-4B20-887A-7A8385AC6FC1}">
      <dgm:prSet/>
      <dgm:spPr/>
      <dgm:t>
        <a:bodyPr/>
        <a:lstStyle/>
        <a:p>
          <a:endParaRPr lang="en-US"/>
        </a:p>
      </dgm:t>
    </dgm:pt>
    <dgm:pt modelId="{00CFA25B-78D7-4480-8319-9BE7323AB011}" type="sibTrans" cxnId="{703E9428-EF2B-4B20-887A-7A8385AC6FC1}">
      <dgm:prSet/>
      <dgm:spPr/>
      <dgm:t>
        <a:bodyPr/>
        <a:lstStyle/>
        <a:p>
          <a:endParaRPr lang="en-US"/>
        </a:p>
      </dgm:t>
    </dgm:pt>
    <dgm:pt modelId="{1AF09FFA-C09A-804D-B46F-95362D83ADFA}" type="pres">
      <dgm:prSet presAssocID="{0D77FCD7-9C1D-4023-AEB1-F6B6192F64F0}" presName="vert0" presStyleCnt="0">
        <dgm:presLayoutVars>
          <dgm:dir/>
          <dgm:animOne val="branch"/>
          <dgm:animLvl val="lvl"/>
        </dgm:presLayoutVars>
      </dgm:prSet>
      <dgm:spPr/>
    </dgm:pt>
    <dgm:pt modelId="{77866AAD-C774-F84C-8A2A-5DF560D213C4}" type="pres">
      <dgm:prSet presAssocID="{4D00C3FE-3CCA-4E74-B5AA-D8384282B6C3}" presName="thickLine" presStyleLbl="alignNode1" presStyleIdx="0" presStyleCnt="12"/>
      <dgm:spPr/>
    </dgm:pt>
    <dgm:pt modelId="{9C58DC2B-03E3-6B4D-AFF4-83E02243A4B2}" type="pres">
      <dgm:prSet presAssocID="{4D00C3FE-3CCA-4E74-B5AA-D8384282B6C3}" presName="horz1" presStyleCnt="0"/>
      <dgm:spPr/>
    </dgm:pt>
    <dgm:pt modelId="{FB9012AB-F26E-8747-A184-1F41F72A3AEE}" type="pres">
      <dgm:prSet presAssocID="{4D00C3FE-3CCA-4E74-B5AA-D8384282B6C3}" presName="tx1" presStyleLbl="revTx" presStyleIdx="0" presStyleCnt="12"/>
      <dgm:spPr/>
    </dgm:pt>
    <dgm:pt modelId="{8C3A62B9-C219-804C-9C9B-6B9C8B749C69}" type="pres">
      <dgm:prSet presAssocID="{4D00C3FE-3CCA-4E74-B5AA-D8384282B6C3}" presName="vert1" presStyleCnt="0"/>
      <dgm:spPr/>
    </dgm:pt>
    <dgm:pt modelId="{1BD7BF30-0CA3-804C-AD55-9A34184670D0}" type="pres">
      <dgm:prSet presAssocID="{9912A3E0-4F7E-4103-825D-4C862F6D5423}" presName="thickLine" presStyleLbl="alignNode1" presStyleIdx="1" presStyleCnt="12"/>
      <dgm:spPr/>
    </dgm:pt>
    <dgm:pt modelId="{EF02072B-B4B2-234B-BB4E-D1A318FA0DAB}" type="pres">
      <dgm:prSet presAssocID="{9912A3E0-4F7E-4103-825D-4C862F6D5423}" presName="horz1" presStyleCnt="0"/>
      <dgm:spPr/>
    </dgm:pt>
    <dgm:pt modelId="{4AF70B44-CCB6-FD48-9DD7-61A7556E116B}" type="pres">
      <dgm:prSet presAssocID="{9912A3E0-4F7E-4103-825D-4C862F6D5423}" presName="tx1" presStyleLbl="revTx" presStyleIdx="1" presStyleCnt="12"/>
      <dgm:spPr/>
    </dgm:pt>
    <dgm:pt modelId="{07FBCBFD-9C72-864A-9887-1A04093B614B}" type="pres">
      <dgm:prSet presAssocID="{9912A3E0-4F7E-4103-825D-4C862F6D5423}" presName="vert1" presStyleCnt="0"/>
      <dgm:spPr/>
    </dgm:pt>
    <dgm:pt modelId="{24F70668-7CB0-E14E-9ADE-4623B481C538}" type="pres">
      <dgm:prSet presAssocID="{1B4E8F23-580D-46B2-B695-359BFC1B0B92}" presName="thickLine" presStyleLbl="alignNode1" presStyleIdx="2" presStyleCnt="12"/>
      <dgm:spPr/>
    </dgm:pt>
    <dgm:pt modelId="{5322BC5E-6785-D946-B53D-D3FCE3EF1997}" type="pres">
      <dgm:prSet presAssocID="{1B4E8F23-580D-46B2-B695-359BFC1B0B92}" presName="horz1" presStyleCnt="0"/>
      <dgm:spPr/>
    </dgm:pt>
    <dgm:pt modelId="{FACFAF59-8DB6-0D44-A93B-88A3954D3E4F}" type="pres">
      <dgm:prSet presAssocID="{1B4E8F23-580D-46B2-B695-359BFC1B0B92}" presName="tx1" presStyleLbl="revTx" presStyleIdx="2" presStyleCnt="12"/>
      <dgm:spPr/>
    </dgm:pt>
    <dgm:pt modelId="{BFB42B7E-1A6B-5F44-902F-F0791462CF3F}" type="pres">
      <dgm:prSet presAssocID="{1B4E8F23-580D-46B2-B695-359BFC1B0B92}" presName="vert1" presStyleCnt="0"/>
      <dgm:spPr/>
    </dgm:pt>
    <dgm:pt modelId="{371D025A-E335-3E42-A7E3-05FB365EFF31}" type="pres">
      <dgm:prSet presAssocID="{E63752FF-96E1-4320-8827-CFFB781F8193}" presName="thickLine" presStyleLbl="alignNode1" presStyleIdx="3" presStyleCnt="12"/>
      <dgm:spPr/>
    </dgm:pt>
    <dgm:pt modelId="{0D76279F-F7B7-7540-8F91-C83D98FFA602}" type="pres">
      <dgm:prSet presAssocID="{E63752FF-96E1-4320-8827-CFFB781F8193}" presName="horz1" presStyleCnt="0"/>
      <dgm:spPr/>
    </dgm:pt>
    <dgm:pt modelId="{602C7150-18A3-2D4F-83E9-DA1A727D8806}" type="pres">
      <dgm:prSet presAssocID="{E63752FF-96E1-4320-8827-CFFB781F8193}" presName="tx1" presStyleLbl="revTx" presStyleIdx="3" presStyleCnt="12"/>
      <dgm:spPr/>
    </dgm:pt>
    <dgm:pt modelId="{C2573E7D-20A0-C143-8250-EB8414FF7536}" type="pres">
      <dgm:prSet presAssocID="{E63752FF-96E1-4320-8827-CFFB781F8193}" presName="vert1" presStyleCnt="0"/>
      <dgm:spPr/>
    </dgm:pt>
    <dgm:pt modelId="{172797EE-B316-5F4C-A1CF-BC13B297F791}" type="pres">
      <dgm:prSet presAssocID="{A15EEE16-FC2C-49A3-A570-FD9050811A44}" presName="thickLine" presStyleLbl="alignNode1" presStyleIdx="4" presStyleCnt="12"/>
      <dgm:spPr/>
    </dgm:pt>
    <dgm:pt modelId="{BABC53DE-234F-E64A-B77C-E9485158EBA0}" type="pres">
      <dgm:prSet presAssocID="{A15EEE16-FC2C-49A3-A570-FD9050811A44}" presName="horz1" presStyleCnt="0"/>
      <dgm:spPr/>
    </dgm:pt>
    <dgm:pt modelId="{2B6A2A8B-767D-D146-B6FD-3F7231D380B4}" type="pres">
      <dgm:prSet presAssocID="{A15EEE16-FC2C-49A3-A570-FD9050811A44}" presName="tx1" presStyleLbl="revTx" presStyleIdx="4" presStyleCnt="12"/>
      <dgm:spPr/>
    </dgm:pt>
    <dgm:pt modelId="{74A06A54-DFBB-9042-8023-304E716045B6}" type="pres">
      <dgm:prSet presAssocID="{A15EEE16-FC2C-49A3-A570-FD9050811A44}" presName="vert1" presStyleCnt="0"/>
      <dgm:spPr/>
    </dgm:pt>
    <dgm:pt modelId="{797D482A-3CEC-8E49-9BA1-E381E39F9497}" type="pres">
      <dgm:prSet presAssocID="{006289D9-3D78-412F-9F9B-0E80BEC248EB}" presName="thickLine" presStyleLbl="alignNode1" presStyleIdx="5" presStyleCnt="12"/>
      <dgm:spPr/>
    </dgm:pt>
    <dgm:pt modelId="{B67E28DE-0029-EC43-BA82-9CF7C4C802FC}" type="pres">
      <dgm:prSet presAssocID="{006289D9-3D78-412F-9F9B-0E80BEC248EB}" presName="horz1" presStyleCnt="0"/>
      <dgm:spPr/>
    </dgm:pt>
    <dgm:pt modelId="{9C3E3900-1B47-624D-B3C0-BE820A3853AE}" type="pres">
      <dgm:prSet presAssocID="{006289D9-3D78-412F-9F9B-0E80BEC248EB}" presName="tx1" presStyleLbl="revTx" presStyleIdx="5" presStyleCnt="12"/>
      <dgm:spPr/>
    </dgm:pt>
    <dgm:pt modelId="{B837A13D-1588-6A4A-8AA1-54C904C5DE58}" type="pres">
      <dgm:prSet presAssocID="{006289D9-3D78-412F-9F9B-0E80BEC248EB}" presName="vert1" presStyleCnt="0"/>
      <dgm:spPr/>
    </dgm:pt>
    <dgm:pt modelId="{944A9EB8-D130-4440-8A91-3455E3030350}" type="pres">
      <dgm:prSet presAssocID="{B4D03B56-1D59-49A9-97DC-319E34BBFF5E}" presName="thickLine" presStyleLbl="alignNode1" presStyleIdx="6" presStyleCnt="12"/>
      <dgm:spPr/>
    </dgm:pt>
    <dgm:pt modelId="{E108C871-44B7-0C4F-954A-F75F0BBDF8B3}" type="pres">
      <dgm:prSet presAssocID="{B4D03B56-1D59-49A9-97DC-319E34BBFF5E}" presName="horz1" presStyleCnt="0"/>
      <dgm:spPr/>
    </dgm:pt>
    <dgm:pt modelId="{8D179E9C-F962-9B4C-A8DF-A61500DD070E}" type="pres">
      <dgm:prSet presAssocID="{B4D03B56-1D59-49A9-97DC-319E34BBFF5E}" presName="tx1" presStyleLbl="revTx" presStyleIdx="6" presStyleCnt="12"/>
      <dgm:spPr/>
    </dgm:pt>
    <dgm:pt modelId="{C7D1D307-6F92-FB4E-828C-6C69742E93DE}" type="pres">
      <dgm:prSet presAssocID="{B4D03B56-1D59-49A9-97DC-319E34BBFF5E}" presName="vert1" presStyleCnt="0"/>
      <dgm:spPr/>
    </dgm:pt>
    <dgm:pt modelId="{25493830-5092-C94E-84B6-7C5325A489C0}" type="pres">
      <dgm:prSet presAssocID="{F68D5380-D7B0-49E3-8779-0EE0C2090F3B}" presName="thickLine" presStyleLbl="alignNode1" presStyleIdx="7" presStyleCnt="12"/>
      <dgm:spPr/>
    </dgm:pt>
    <dgm:pt modelId="{8D006BC2-9795-AB47-BDB5-452EC792B9DA}" type="pres">
      <dgm:prSet presAssocID="{F68D5380-D7B0-49E3-8779-0EE0C2090F3B}" presName="horz1" presStyleCnt="0"/>
      <dgm:spPr/>
    </dgm:pt>
    <dgm:pt modelId="{8300CEF7-6A1D-EB4C-AE49-23CEDF0687E0}" type="pres">
      <dgm:prSet presAssocID="{F68D5380-D7B0-49E3-8779-0EE0C2090F3B}" presName="tx1" presStyleLbl="revTx" presStyleIdx="7" presStyleCnt="12"/>
      <dgm:spPr/>
    </dgm:pt>
    <dgm:pt modelId="{0B9EE06E-1B46-B049-93EF-46C02748852C}" type="pres">
      <dgm:prSet presAssocID="{F68D5380-D7B0-49E3-8779-0EE0C2090F3B}" presName="vert1" presStyleCnt="0"/>
      <dgm:spPr/>
    </dgm:pt>
    <dgm:pt modelId="{8ACF1E23-8149-044C-B165-3BF21A7A0F92}" type="pres">
      <dgm:prSet presAssocID="{54FBE11A-B90C-46A6-83FA-016D42E5B287}" presName="thickLine" presStyleLbl="alignNode1" presStyleIdx="8" presStyleCnt="12"/>
      <dgm:spPr/>
    </dgm:pt>
    <dgm:pt modelId="{AA8ACED4-64E5-0E4F-89C9-8429837991E8}" type="pres">
      <dgm:prSet presAssocID="{54FBE11A-B90C-46A6-83FA-016D42E5B287}" presName="horz1" presStyleCnt="0"/>
      <dgm:spPr/>
    </dgm:pt>
    <dgm:pt modelId="{524F9C0E-A427-BB4B-A436-084A5FD08D92}" type="pres">
      <dgm:prSet presAssocID="{54FBE11A-B90C-46A6-83FA-016D42E5B287}" presName="tx1" presStyleLbl="revTx" presStyleIdx="8" presStyleCnt="12"/>
      <dgm:spPr/>
    </dgm:pt>
    <dgm:pt modelId="{4832215B-8ECA-044F-8D00-91AA2F811C8F}" type="pres">
      <dgm:prSet presAssocID="{54FBE11A-B90C-46A6-83FA-016D42E5B287}" presName="vert1" presStyleCnt="0"/>
      <dgm:spPr/>
    </dgm:pt>
    <dgm:pt modelId="{A6EBADD8-E008-6E4A-B839-D7CC5B9DBBDF}" type="pres">
      <dgm:prSet presAssocID="{BD842B0B-434A-4AAD-B417-C5200D8CD315}" presName="thickLine" presStyleLbl="alignNode1" presStyleIdx="9" presStyleCnt="12"/>
      <dgm:spPr/>
    </dgm:pt>
    <dgm:pt modelId="{16AC5960-90B0-F14F-BCE4-BD22AE78F360}" type="pres">
      <dgm:prSet presAssocID="{BD842B0B-434A-4AAD-B417-C5200D8CD315}" presName="horz1" presStyleCnt="0"/>
      <dgm:spPr/>
    </dgm:pt>
    <dgm:pt modelId="{C184B5D2-EDCE-2A42-837C-2B4F6354780E}" type="pres">
      <dgm:prSet presAssocID="{BD842B0B-434A-4AAD-B417-C5200D8CD315}" presName="tx1" presStyleLbl="revTx" presStyleIdx="9" presStyleCnt="12"/>
      <dgm:spPr/>
    </dgm:pt>
    <dgm:pt modelId="{3D9F1D87-4419-E048-BE1C-26751A45F561}" type="pres">
      <dgm:prSet presAssocID="{BD842B0B-434A-4AAD-B417-C5200D8CD315}" presName="vert1" presStyleCnt="0"/>
      <dgm:spPr/>
    </dgm:pt>
    <dgm:pt modelId="{5F7BE89C-F2FA-8B4B-BCAE-88178A26418D}" type="pres">
      <dgm:prSet presAssocID="{86BEC01C-05AC-4714-8276-B593823C7004}" presName="thickLine" presStyleLbl="alignNode1" presStyleIdx="10" presStyleCnt="12"/>
      <dgm:spPr/>
    </dgm:pt>
    <dgm:pt modelId="{547426BB-AA32-5E4F-BB89-FD0A83928AAD}" type="pres">
      <dgm:prSet presAssocID="{86BEC01C-05AC-4714-8276-B593823C7004}" presName="horz1" presStyleCnt="0"/>
      <dgm:spPr/>
    </dgm:pt>
    <dgm:pt modelId="{637752B0-FB42-D543-9FBD-B4FE8DA089E3}" type="pres">
      <dgm:prSet presAssocID="{86BEC01C-05AC-4714-8276-B593823C7004}" presName="tx1" presStyleLbl="revTx" presStyleIdx="10" presStyleCnt="12"/>
      <dgm:spPr/>
    </dgm:pt>
    <dgm:pt modelId="{80FC35A7-0CF2-F640-9819-7A35D3201FAA}" type="pres">
      <dgm:prSet presAssocID="{86BEC01C-05AC-4714-8276-B593823C7004}" presName="vert1" presStyleCnt="0"/>
      <dgm:spPr/>
    </dgm:pt>
    <dgm:pt modelId="{60D3F618-C52C-5441-9F4E-C796505F74F1}" type="pres">
      <dgm:prSet presAssocID="{1CE149B0-5DE6-48A2-89A1-B9B43D5987B2}" presName="thickLine" presStyleLbl="alignNode1" presStyleIdx="11" presStyleCnt="12"/>
      <dgm:spPr/>
    </dgm:pt>
    <dgm:pt modelId="{D31FDE9E-3C23-3B45-9986-84D44072C103}" type="pres">
      <dgm:prSet presAssocID="{1CE149B0-5DE6-48A2-89A1-B9B43D5987B2}" presName="horz1" presStyleCnt="0"/>
      <dgm:spPr/>
    </dgm:pt>
    <dgm:pt modelId="{8A721A52-3E96-C545-8F77-DE59D40837E5}" type="pres">
      <dgm:prSet presAssocID="{1CE149B0-5DE6-48A2-89A1-B9B43D5987B2}" presName="tx1" presStyleLbl="revTx" presStyleIdx="11" presStyleCnt="12"/>
      <dgm:spPr/>
    </dgm:pt>
    <dgm:pt modelId="{D199F05F-E222-6E48-BB4E-8C3FED9C8399}" type="pres">
      <dgm:prSet presAssocID="{1CE149B0-5DE6-48A2-89A1-B9B43D5987B2}" presName="vert1" presStyleCnt="0"/>
      <dgm:spPr/>
    </dgm:pt>
  </dgm:ptLst>
  <dgm:cxnLst>
    <dgm:cxn modelId="{F0EEE609-22AC-4145-98C8-30B139F7A60B}" type="presOf" srcId="{1B4E8F23-580D-46B2-B695-359BFC1B0B92}" destId="{FACFAF59-8DB6-0D44-A93B-88A3954D3E4F}" srcOrd="0" destOrd="0" presId="urn:microsoft.com/office/officeart/2008/layout/LinedList"/>
    <dgm:cxn modelId="{7885570F-E866-4977-9A81-C44CBD46804C}" srcId="{0D77FCD7-9C1D-4023-AEB1-F6B6192F64F0}" destId="{86BEC01C-05AC-4714-8276-B593823C7004}" srcOrd="10" destOrd="0" parTransId="{0EF99B74-571C-4CB4-A02D-3AD6534D75C7}" sibTransId="{D6CEC13F-4445-44A9-8502-1A64FF5B9A12}"/>
    <dgm:cxn modelId="{04DD3914-7C35-47D2-BF1E-451D614827D4}" srcId="{0D77FCD7-9C1D-4023-AEB1-F6B6192F64F0}" destId="{E63752FF-96E1-4320-8827-CFFB781F8193}" srcOrd="3" destOrd="0" parTransId="{0A00C120-5709-49B6-9AB2-0AD0DCFDC30E}" sibTransId="{FF1B3633-D997-4D70-9245-7F6F07F58F5F}"/>
    <dgm:cxn modelId="{DF91D01A-878E-484E-95F8-32F0C537BA04}" srcId="{0D77FCD7-9C1D-4023-AEB1-F6B6192F64F0}" destId="{A15EEE16-FC2C-49A3-A570-FD9050811A44}" srcOrd="4" destOrd="0" parTransId="{94C4622B-DC6D-420A-B94D-971134666D98}" sibTransId="{34A9674D-D95B-4805-8C69-4D8D6053273C}"/>
    <dgm:cxn modelId="{72F3DF1C-CC09-5D4D-974E-B44984636E31}" type="presOf" srcId="{9912A3E0-4F7E-4103-825D-4C862F6D5423}" destId="{4AF70B44-CCB6-FD48-9DD7-61A7556E116B}" srcOrd="0" destOrd="0" presId="urn:microsoft.com/office/officeart/2008/layout/LinedList"/>
    <dgm:cxn modelId="{EE251E27-502F-4ABF-9265-45F25670F71D}" srcId="{0D77FCD7-9C1D-4023-AEB1-F6B6192F64F0}" destId="{006289D9-3D78-412F-9F9B-0E80BEC248EB}" srcOrd="5" destOrd="0" parTransId="{0A574A6A-33E6-4C13-94D9-213A1BBE3514}" sibTransId="{1C0FD510-C063-405D-821E-F8FCAF738B62}"/>
    <dgm:cxn modelId="{703E9428-EF2B-4B20-887A-7A8385AC6FC1}" srcId="{0D77FCD7-9C1D-4023-AEB1-F6B6192F64F0}" destId="{1CE149B0-5DE6-48A2-89A1-B9B43D5987B2}" srcOrd="11" destOrd="0" parTransId="{C88CC26A-2514-45AD-A3CE-F7897555706F}" sibTransId="{00CFA25B-78D7-4480-8319-9BE7323AB011}"/>
    <dgm:cxn modelId="{4D4E7632-BAC0-4A02-BF0D-5EC5E9A79AD9}" srcId="{0D77FCD7-9C1D-4023-AEB1-F6B6192F64F0}" destId="{54FBE11A-B90C-46A6-83FA-016D42E5B287}" srcOrd="8" destOrd="0" parTransId="{BD6760F9-B092-4DAF-AEAF-626BE0571211}" sibTransId="{360C736C-6AF2-4AB2-B154-DAC57BBB0CF0}"/>
    <dgm:cxn modelId="{D625A53B-D364-FC4B-872F-57EE9E72EC89}" type="presOf" srcId="{F68D5380-D7B0-49E3-8779-0EE0C2090F3B}" destId="{8300CEF7-6A1D-EB4C-AE49-23CEDF0687E0}" srcOrd="0" destOrd="0" presId="urn:microsoft.com/office/officeart/2008/layout/LinedList"/>
    <dgm:cxn modelId="{48E2E83F-4D88-D04F-8FC5-1DB0D983F475}" type="presOf" srcId="{E63752FF-96E1-4320-8827-CFFB781F8193}" destId="{602C7150-18A3-2D4F-83E9-DA1A727D8806}" srcOrd="0" destOrd="0" presId="urn:microsoft.com/office/officeart/2008/layout/LinedList"/>
    <dgm:cxn modelId="{C7CCF54A-9FDE-314C-BDB3-F49C82FCE9A1}" type="presOf" srcId="{54FBE11A-B90C-46A6-83FA-016D42E5B287}" destId="{524F9C0E-A427-BB4B-A436-084A5FD08D92}" srcOrd="0" destOrd="0" presId="urn:microsoft.com/office/officeart/2008/layout/LinedList"/>
    <dgm:cxn modelId="{882D0F52-D6B3-E347-BE2B-8FBC141A07ED}" type="presOf" srcId="{1CE149B0-5DE6-48A2-89A1-B9B43D5987B2}" destId="{8A721A52-3E96-C545-8F77-DE59D40837E5}" srcOrd="0" destOrd="0" presId="urn:microsoft.com/office/officeart/2008/layout/LinedList"/>
    <dgm:cxn modelId="{D9FB4C66-3067-A74F-9FEF-887AEE335CF6}" type="presOf" srcId="{BD842B0B-434A-4AAD-B417-C5200D8CD315}" destId="{C184B5D2-EDCE-2A42-837C-2B4F6354780E}" srcOrd="0" destOrd="0" presId="urn:microsoft.com/office/officeart/2008/layout/LinedList"/>
    <dgm:cxn modelId="{9F682675-75C5-4513-ADAC-B9F4932E99D0}" srcId="{0D77FCD7-9C1D-4023-AEB1-F6B6192F64F0}" destId="{BD842B0B-434A-4AAD-B417-C5200D8CD315}" srcOrd="9" destOrd="0" parTransId="{09079611-D4A8-4B63-B322-E6A9C6C328DC}" sibTransId="{0D5C3B46-08B2-475E-81E6-2F381C7DDDBC}"/>
    <dgm:cxn modelId="{74DD6990-8114-4CEB-87A7-0C46D87E4F1C}" srcId="{0D77FCD7-9C1D-4023-AEB1-F6B6192F64F0}" destId="{4D00C3FE-3CCA-4E74-B5AA-D8384282B6C3}" srcOrd="0" destOrd="0" parTransId="{26EF7AD8-1B9D-42AA-BA70-5E29B8229E6D}" sibTransId="{E60A7C6E-8DB4-4231-8E96-033EAA06F9B4}"/>
    <dgm:cxn modelId="{3EB0189A-249C-4B8D-BDAA-9B2716DAC331}" srcId="{0D77FCD7-9C1D-4023-AEB1-F6B6192F64F0}" destId="{9912A3E0-4F7E-4103-825D-4C862F6D5423}" srcOrd="1" destOrd="0" parTransId="{1ECB4729-EF8C-40CE-BCDA-EE565FEF7B19}" sibTransId="{A6A7EF00-EAF2-43CF-A181-DF742A2F26AC}"/>
    <dgm:cxn modelId="{D7B0E3B0-F6D1-A047-A0A8-6C49F8EA7932}" type="presOf" srcId="{86BEC01C-05AC-4714-8276-B593823C7004}" destId="{637752B0-FB42-D543-9FBD-B4FE8DA089E3}" srcOrd="0" destOrd="0" presId="urn:microsoft.com/office/officeart/2008/layout/LinedList"/>
    <dgm:cxn modelId="{1C36CDB5-7C75-E14F-BDCB-A0A1E40A446B}" type="presOf" srcId="{4D00C3FE-3CCA-4E74-B5AA-D8384282B6C3}" destId="{FB9012AB-F26E-8747-A184-1F41F72A3AEE}" srcOrd="0" destOrd="0" presId="urn:microsoft.com/office/officeart/2008/layout/LinedList"/>
    <dgm:cxn modelId="{BF83AEB6-D386-474D-A4A7-99D4C26DB65C}" srcId="{0D77FCD7-9C1D-4023-AEB1-F6B6192F64F0}" destId="{1B4E8F23-580D-46B2-B695-359BFC1B0B92}" srcOrd="2" destOrd="0" parTransId="{27BCA69A-6A29-4050-B559-ED6316396D34}" sibTransId="{A4B4A962-ACB4-4364-9B10-E3031826DCDD}"/>
    <dgm:cxn modelId="{5087A3CB-81F6-43DA-9401-EBD74D168007}" srcId="{0D77FCD7-9C1D-4023-AEB1-F6B6192F64F0}" destId="{B4D03B56-1D59-49A9-97DC-319E34BBFF5E}" srcOrd="6" destOrd="0" parTransId="{11776DD3-CB78-4E68-A103-1E085FF690DB}" sibTransId="{D4F1758D-34D9-477F-BF59-72A5C20D8815}"/>
    <dgm:cxn modelId="{B9B68AD9-06CB-8C48-B570-F93A99387BFF}" type="presOf" srcId="{A15EEE16-FC2C-49A3-A570-FD9050811A44}" destId="{2B6A2A8B-767D-D146-B6FD-3F7231D380B4}" srcOrd="0" destOrd="0" presId="urn:microsoft.com/office/officeart/2008/layout/LinedList"/>
    <dgm:cxn modelId="{E62FBCDB-CA0F-EE43-B985-0BC7BAEE15C3}" type="presOf" srcId="{B4D03B56-1D59-49A9-97DC-319E34BBFF5E}" destId="{8D179E9C-F962-9B4C-A8DF-A61500DD070E}" srcOrd="0" destOrd="0" presId="urn:microsoft.com/office/officeart/2008/layout/LinedList"/>
    <dgm:cxn modelId="{9F866BEE-4114-0841-9F2F-9C55D5B7B1C5}" type="presOf" srcId="{0D77FCD7-9C1D-4023-AEB1-F6B6192F64F0}" destId="{1AF09FFA-C09A-804D-B46F-95362D83ADFA}" srcOrd="0" destOrd="0" presId="urn:microsoft.com/office/officeart/2008/layout/LinedList"/>
    <dgm:cxn modelId="{7223BDFB-D2E8-4E5A-B1A3-4B03BA608B34}" srcId="{0D77FCD7-9C1D-4023-AEB1-F6B6192F64F0}" destId="{F68D5380-D7B0-49E3-8779-0EE0C2090F3B}" srcOrd="7" destOrd="0" parTransId="{F9022660-C703-48BA-8C6C-563596F626C6}" sibTransId="{056822CE-8140-45CD-968F-9C5C79BAAFC6}"/>
    <dgm:cxn modelId="{517C13FD-F142-7146-AD6C-94AA4BFFF2D1}" type="presOf" srcId="{006289D9-3D78-412F-9F9B-0E80BEC248EB}" destId="{9C3E3900-1B47-624D-B3C0-BE820A3853AE}" srcOrd="0" destOrd="0" presId="urn:microsoft.com/office/officeart/2008/layout/LinedList"/>
    <dgm:cxn modelId="{3F8B95F9-5A52-4B41-91FB-A22A1F2395FE}" type="presParOf" srcId="{1AF09FFA-C09A-804D-B46F-95362D83ADFA}" destId="{77866AAD-C774-F84C-8A2A-5DF560D213C4}" srcOrd="0" destOrd="0" presId="urn:microsoft.com/office/officeart/2008/layout/LinedList"/>
    <dgm:cxn modelId="{45004C1C-BC44-334E-A6D3-9D620DAD104A}" type="presParOf" srcId="{1AF09FFA-C09A-804D-B46F-95362D83ADFA}" destId="{9C58DC2B-03E3-6B4D-AFF4-83E02243A4B2}" srcOrd="1" destOrd="0" presId="urn:microsoft.com/office/officeart/2008/layout/LinedList"/>
    <dgm:cxn modelId="{5A83C112-41EA-BB48-B362-B230D747C7E0}" type="presParOf" srcId="{9C58DC2B-03E3-6B4D-AFF4-83E02243A4B2}" destId="{FB9012AB-F26E-8747-A184-1F41F72A3AEE}" srcOrd="0" destOrd="0" presId="urn:microsoft.com/office/officeart/2008/layout/LinedList"/>
    <dgm:cxn modelId="{0269E68A-FD90-8247-8DC9-2E01D4C508BA}" type="presParOf" srcId="{9C58DC2B-03E3-6B4D-AFF4-83E02243A4B2}" destId="{8C3A62B9-C219-804C-9C9B-6B9C8B749C69}" srcOrd="1" destOrd="0" presId="urn:microsoft.com/office/officeart/2008/layout/LinedList"/>
    <dgm:cxn modelId="{565A1E25-4DB1-F441-B7C2-E64F1EE63677}" type="presParOf" srcId="{1AF09FFA-C09A-804D-B46F-95362D83ADFA}" destId="{1BD7BF30-0CA3-804C-AD55-9A34184670D0}" srcOrd="2" destOrd="0" presId="urn:microsoft.com/office/officeart/2008/layout/LinedList"/>
    <dgm:cxn modelId="{DA5EE0C6-F231-CE4B-8970-0A1AA1B01F4E}" type="presParOf" srcId="{1AF09FFA-C09A-804D-B46F-95362D83ADFA}" destId="{EF02072B-B4B2-234B-BB4E-D1A318FA0DAB}" srcOrd="3" destOrd="0" presId="urn:microsoft.com/office/officeart/2008/layout/LinedList"/>
    <dgm:cxn modelId="{00D74583-4896-5D46-9856-B014A464B4F9}" type="presParOf" srcId="{EF02072B-B4B2-234B-BB4E-D1A318FA0DAB}" destId="{4AF70B44-CCB6-FD48-9DD7-61A7556E116B}" srcOrd="0" destOrd="0" presId="urn:microsoft.com/office/officeart/2008/layout/LinedList"/>
    <dgm:cxn modelId="{29124639-5D97-FF4D-B8C6-E65C2CFCB49A}" type="presParOf" srcId="{EF02072B-B4B2-234B-BB4E-D1A318FA0DAB}" destId="{07FBCBFD-9C72-864A-9887-1A04093B614B}" srcOrd="1" destOrd="0" presId="urn:microsoft.com/office/officeart/2008/layout/LinedList"/>
    <dgm:cxn modelId="{633A1F98-5306-C846-A889-CE71B704F7AA}" type="presParOf" srcId="{1AF09FFA-C09A-804D-B46F-95362D83ADFA}" destId="{24F70668-7CB0-E14E-9ADE-4623B481C538}" srcOrd="4" destOrd="0" presId="urn:microsoft.com/office/officeart/2008/layout/LinedList"/>
    <dgm:cxn modelId="{D97BE8B3-11A9-C241-A833-FB5CE0932E73}" type="presParOf" srcId="{1AF09FFA-C09A-804D-B46F-95362D83ADFA}" destId="{5322BC5E-6785-D946-B53D-D3FCE3EF1997}" srcOrd="5" destOrd="0" presId="urn:microsoft.com/office/officeart/2008/layout/LinedList"/>
    <dgm:cxn modelId="{AF95BC37-B392-4143-AACC-7CDF2DE6A802}" type="presParOf" srcId="{5322BC5E-6785-D946-B53D-D3FCE3EF1997}" destId="{FACFAF59-8DB6-0D44-A93B-88A3954D3E4F}" srcOrd="0" destOrd="0" presId="urn:microsoft.com/office/officeart/2008/layout/LinedList"/>
    <dgm:cxn modelId="{18147475-EE18-2E40-9949-7777596352A4}" type="presParOf" srcId="{5322BC5E-6785-D946-B53D-D3FCE3EF1997}" destId="{BFB42B7E-1A6B-5F44-902F-F0791462CF3F}" srcOrd="1" destOrd="0" presId="urn:microsoft.com/office/officeart/2008/layout/LinedList"/>
    <dgm:cxn modelId="{A6B2CC6C-295D-3B45-89E0-EFDF32F7E26C}" type="presParOf" srcId="{1AF09FFA-C09A-804D-B46F-95362D83ADFA}" destId="{371D025A-E335-3E42-A7E3-05FB365EFF31}" srcOrd="6" destOrd="0" presId="urn:microsoft.com/office/officeart/2008/layout/LinedList"/>
    <dgm:cxn modelId="{144D14D3-625E-4141-A258-B385E841D291}" type="presParOf" srcId="{1AF09FFA-C09A-804D-B46F-95362D83ADFA}" destId="{0D76279F-F7B7-7540-8F91-C83D98FFA602}" srcOrd="7" destOrd="0" presId="urn:microsoft.com/office/officeart/2008/layout/LinedList"/>
    <dgm:cxn modelId="{152B9233-3166-4147-925D-A0AF702A556E}" type="presParOf" srcId="{0D76279F-F7B7-7540-8F91-C83D98FFA602}" destId="{602C7150-18A3-2D4F-83E9-DA1A727D8806}" srcOrd="0" destOrd="0" presId="urn:microsoft.com/office/officeart/2008/layout/LinedList"/>
    <dgm:cxn modelId="{543D0A81-85AB-8943-A017-C046512C4C29}" type="presParOf" srcId="{0D76279F-F7B7-7540-8F91-C83D98FFA602}" destId="{C2573E7D-20A0-C143-8250-EB8414FF7536}" srcOrd="1" destOrd="0" presId="urn:microsoft.com/office/officeart/2008/layout/LinedList"/>
    <dgm:cxn modelId="{0F4DB4FB-1C7F-5547-AC69-C4AA18DFA1B3}" type="presParOf" srcId="{1AF09FFA-C09A-804D-B46F-95362D83ADFA}" destId="{172797EE-B316-5F4C-A1CF-BC13B297F791}" srcOrd="8" destOrd="0" presId="urn:microsoft.com/office/officeart/2008/layout/LinedList"/>
    <dgm:cxn modelId="{370F5A7A-D197-E842-BFB9-8445A19483BA}" type="presParOf" srcId="{1AF09FFA-C09A-804D-B46F-95362D83ADFA}" destId="{BABC53DE-234F-E64A-B77C-E9485158EBA0}" srcOrd="9" destOrd="0" presId="urn:microsoft.com/office/officeart/2008/layout/LinedList"/>
    <dgm:cxn modelId="{FB25B3B9-6105-4E4F-A88F-F65D085BFB17}" type="presParOf" srcId="{BABC53DE-234F-E64A-B77C-E9485158EBA0}" destId="{2B6A2A8B-767D-D146-B6FD-3F7231D380B4}" srcOrd="0" destOrd="0" presId="urn:microsoft.com/office/officeart/2008/layout/LinedList"/>
    <dgm:cxn modelId="{7D9FF90E-363E-7041-840F-7FCAEC8F1D0C}" type="presParOf" srcId="{BABC53DE-234F-E64A-B77C-E9485158EBA0}" destId="{74A06A54-DFBB-9042-8023-304E716045B6}" srcOrd="1" destOrd="0" presId="urn:microsoft.com/office/officeart/2008/layout/LinedList"/>
    <dgm:cxn modelId="{B23D58F4-4431-B74C-85D1-C3145A51F93F}" type="presParOf" srcId="{1AF09FFA-C09A-804D-B46F-95362D83ADFA}" destId="{797D482A-3CEC-8E49-9BA1-E381E39F9497}" srcOrd="10" destOrd="0" presId="urn:microsoft.com/office/officeart/2008/layout/LinedList"/>
    <dgm:cxn modelId="{D2CCE542-823B-7A42-BDE0-CEB4B7AEBE05}" type="presParOf" srcId="{1AF09FFA-C09A-804D-B46F-95362D83ADFA}" destId="{B67E28DE-0029-EC43-BA82-9CF7C4C802FC}" srcOrd="11" destOrd="0" presId="urn:microsoft.com/office/officeart/2008/layout/LinedList"/>
    <dgm:cxn modelId="{D8104150-8A83-B248-8FC4-289DFD42F702}" type="presParOf" srcId="{B67E28DE-0029-EC43-BA82-9CF7C4C802FC}" destId="{9C3E3900-1B47-624D-B3C0-BE820A3853AE}" srcOrd="0" destOrd="0" presId="urn:microsoft.com/office/officeart/2008/layout/LinedList"/>
    <dgm:cxn modelId="{3F290770-36CA-C74F-BE5D-71F872F42BBB}" type="presParOf" srcId="{B67E28DE-0029-EC43-BA82-9CF7C4C802FC}" destId="{B837A13D-1588-6A4A-8AA1-54C904C5DE58}" srcOrd="1" destOrd="0" presId="urn:microsoft.com/office/officeart/2008/layout/LinedList"/>
    <dgm:cxn modelId="{92A4A401-D3DA-B843-B57D-F095ACA2BFF7}" type="presParOf" srcId="{1AF09FFA-C09A-804D-B46F-95362D83ADFA}" destId="{944A9EB8-D130-4440-8A91-3455E3030350}" srcOrd="12" destOrd="0" presId="urn:microsoft.com/office/officeart/2008/layout/LinedList"/>
    <dgm:cxn modelId="{E7A1775D-3F06-8844-85D6-64BB843C7DA9}" type="presParOf" srcId="{1AF09FFA-C09A-804D-B46F-95362D83ADFA}" destId="{E108C871-44B7-0C4F-954A-F75F0BBDF8B3}" srcOrd="13" destOrd="0" presId="urn:microsoft.com/office/officeart/2008/layout/LinedList"/>
    <dgm:cxn modelId="{AB77DD91-FD94-7344-B853-97D8B2D8939F}" type="presParOf" srcId="{E108C871-44B7-0C4F-954A-F75F0BBDF8B3}" destId="{8D179E9C-F962-9B4C-A8DF-A61500DD070E}" srcOrd="0" destOrd="0" presId="urn:microsoft.com/office/officeart/2008/layout/LinedList"/>
    <dgm:cxn modelId="{F86152E4-6E71-3E47-9E77-7EF6CE8378BB}" type="presParOf" srcId="{E108C871-44B7-0C4F-954A-F75F0BBDF8B3}" destId="{C7D1D307-6F92-FB4E-828C-6C69742E93DE}" srcOrd="1" destOrd="0" presId="urn:microsoft.com/office/officeart/2008/layout/LinedList"/>
    <dgm:cxn modelId="{90080930-9799-C942-8448-B3986E186026}" type="presParOf" srcId="{1AF09FFA-C09A-804D-B46F-95362D83ADFA}" destId="{25493830-5092-C94E-84B6-7C5325A489C0}" srcOrd="14" destOrd="0" presId="urn:microsoft.com/office/officeart/2008/layout/LinedList"/>
    <dgm:cxn modelId="{6A9BFDF5-14D2-D047-BF58-E58FC298E10F}" type="presParOf" srcId="{1AF09FFA-C09A-804D-B46F-95362D83ADFA}" destId="{8D006BC2-9795-AB47-BDB5-452EC792B9DA}" srcOrd="15" destOrd="0" presId="urn:microsoft.com/office/officeart/2008/layout/LinedList"/>
    <dgm:cxn modelId="{E94F0607-E7DE-324C-B664-3B440C53EAD9}" type="presParOf" srcId="{8D006BC2-9795-AB47-BDB5-452EC792B9DA}" destId="{8300CEF7-6A1D-EB4C-AE49-23CEDF0687E0}" srcOrd="0" destOrd="0" presId="urn:microsoft.com/office/officeart/2008/layout/LinedList"/>
    <dgm:cxn modelId="{892BD936-C4F8-F644-BA43-06C71A972EE7}" type="presParOf" srcId="{8D006BC2-9795-AB47-BDB5-452EC792B9DA}" destId="{0B9EE06E-1B46-B049-93EF-46C02748852C}" srcOrd="1" destOrd="0" presId="urn:microsoft.com/office/officeart/2008/layout/LinedList"/>
    <dgm:cxn modelId="{17C098B2-2071-5049-BEE5-41CB3B2AE9BA}" type="presParOf" srcId="{1AF09FFA-C09A-804D-B46F-95362D83ADFA}" destId="{8ACF1E23-8149-044C-B165-3BF21A7A0F92}" srcOrd="16" destOrd="0" presId="urn:microsoft.com/office/officeart/2008/layout/LinedList"/>
    <dgm:cxn modelId="{742103CA-BF63-6D40-AA8D-958D6DC4C7E7}" type="presParOf" srcId="{1AF09FFA-C09A-804D-B46F-95362D83ADFA}" destId="{AA8ACED4-64E5-0E4F-89C9-8429837991E8}" srcOrd="17" destOrd="0" presId="urn:microsoft.com/office/officeart/2008/layout/LinedList"/>
    <dgm:cxn modelId="{AE07FEA2-E047-6B4B-8E88-6D9FF02E4102}" type="presParOf" srcId="{AA8ACED4-64E5-0E4F-89C9-8429837991E8}" destId="{524F9C0E-A427-BB4B-A436-084A5FD08D92}" srcOrd="0" destOrd="0" presId="urn:microsoft.com/office/officeart/2008/layout/LinedList"/>
    <dgm:cxn modelId="{D08789CB-3C73-DF43-B82F-ABFFE80DCD3B}" type="presParOf" srcId="{AA8ACED4-64E5-0E4F-89C9-8429837991E8}" destId="{4832215B-8ECA-044F-8D00-91AA2F811C8F}" srcOrd="1" destOrd="0" presId="urn:microsoft.com/office/officeart/2008/layout/LinedList"/>
    <dgm:cxn modelId="{22FC5A87-3EC6-5A4A-A08C-6647F4469C72}" type="presParOf" srcId="{1AF09FFA-C09A-804D-B46F-95362D83ADFA}" destId="{A6EBADD8-E008-6E4A-B839-D7CC5B9DBBDF}" srcOrd="18" destOrd="0" presId="urn:microsoft.com/office/officeart/2008/layout/LinedList"/>
    <dgm:cxn modelId="{F6EB94D1-E5ED-424A-9F99-17771C4F0829}" type="presParOf" srcId="{1AF09FFA-C09A-804D-B46F-95362D83ADFA}" destId="{16AC5960-90B0-F14F-BCE4-BD22AE78F360}" srcOrd="19" destOrd="0" presId="urn:microsoft.com/office/officeart/2008/layout/LinedList"/>
    <dgm:cxn modelId="{9986CD54-F42A-7B49-92B3-6F637071C6A9}" type="presParOf" srcId="{16AC5960-90B0-F14F-BCE4-BD22AE78F360}" destId="{C184B5D2-EDCE-2A42-837C-2B4F6354780E}" srcOrd="0" destOrd="0" presId="urn:microsoft.com/office/officeart/2008/layout/LinedList"/>
    <dgm:cxn modelId="{798BC95D-4DE8-584F-9733-8E1D99B13F79}" type="presParOf" srcId="{16AC5960-90B0-F14F-BCE4-BD22AE78F360}" destId="{3D9F1D87-4419-E048-BE1C-26751A45F561}" srcOrd="1" destOrd="0" presId="urn:microsoft.com/office/officeart/2008/layout/LinedList"/>
    <dgm:cxn modelId="{A5B57703-4EA5-7F47-B115-3DBB38A7B470}" type="presParOf" srcId="{1AF09FFA-C09A-804D-B46F-95362D83ADFA}" destId="{5F7BE89C-F2FA-8B4B-BCAE-88178A26418D}" srcOrd="20" destOrd="0" presId="urn:microsoft.com/office/officeart/2008/layout/LinedList"/>
    <dgm:cxn modelId="{C666CE85-52BA-584D-98B1-E0527952C57F}" type="presParOf" srcId="{1AF09FFA-C09A-804D-B46F-95362D83ADFA}" destId="{547426BB-AA32-5E4F-BB89-FD0A83928AAD}" srcOrd="21" destOrd="0" presId="urn:microsoft.com/office/officeart/2008/layout/LinedList"/>
    <dgm:cxn modelId="{9524417E-47BA-2C43-9FD8-9D826DF9DD08}" type="presParOf" srcId="{547426BB-AA32-5E4F-BB89-FD0A83928AAD}" destId="{637752B0-FB42-D543-9FBD-B4FE8DA089E3}" srcOrd="0" destOrd="0" presId="urn:microsoft.com/office/officeart/2008/layout/LinedList"/>
    <dgm:cxn modelId="{6CEE3FD9-E90A-894C-917E-89B186D877B6}" type="presParOf" srcId="{547426BB-AA32-5E4F-BB89-FD0A83928AAD}" destId="{80FC35A7-0CF2-F640-9819-7A35D3201FAA}" srcOrd="1" destOrd="0" presId="urn:microsoft.com/office/officeart/2008/layout/LinedList"/>
    <dgm:cxn modelId="{883C18C3-DA57-EE48-99F1-112C38A544BE}" type="presParOf" srcId="{1AF09FFA-C09A-804D-B46F-95362D83ADFA}" destId="{60D3F618-C52C-5441-9F4E-C796505F74F1}" srcOrd="22" destOrd="0" presId="urn:microsoft.com/office/officeart/2008/layout/LinedList"/>
    <dgm:cxn modelId="{46703919-A4D9-CF4F-967E-79CD769910ED}" type="presParOf" srcId="{1AF09FFA-C09A-804D-B46F-95362D83ADFA}" destId="{D31FDE9E-3C23-3B45-9986-84D44072C103}" srcOrd="23" destOrd="0" presId="urn:microsoft.com/office/officeart/2008/layout/LinedList"/>
    <dgm:cxn modelId="{C019EB20-8AEA-D145-86F5-23479A004430}" type="presParOf" srcId="{D31FDE9E-3C23-3B45-9986-84D44072C103}" destId="{8A721A52-3E96-C545-8F77-DE59D40837E5}" srcOrd="0" destOrd="0" presId="urn:microsoft.com/office/officeart/2008/layout/LinedList"/>
    <dgm:cxn modelId="{BE50AB5B-043E-0E42-9EA5-8624EE9189CE}" type="presParOf" srcId="{D31FDE9E-3C23-3B45-9986-84D44072C103}" destId="{D199F05F-E222-6E48-BB4E-8C3FED9C839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AD9C0-B00E-4F1A-8333-B3D311E13C45}">
      <dsp:nvSpPr>
        <dsp:cNvPr id="0" name=""/>
        <dsp:cNvSpPr/>
      </dsp:nvSpPr>
      <dsp:spPr>
        <a:xfrm>
          <a:off x="2396971" y="899"/>
          <a:ext cx="1396469" cy="907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b="1" kern="1200"/>
            <a:t>Καλύτερη απορρόφηση από το δέρμα</a:t>
          </a:r>
          <a:endParaRPr lang="en-US" sz="1200" kern="1200"/>
        </a:p>
      </dsp:txBody>
      <dsp:txXfrm>
        <a:off x="2441282" y="45210"/>
        <a:ext cx="1307847" cy="819083"/>
      </dsp:txXfrm>
    </dsp:sp>
    <dsp:sp modelId="{E43CFB14-23EF-4BB0-89DF-210B34A07D6A}">
      <dsp:nvSpPr>
        <dsp:cNvPr id="0" name=""/>
        <dsp:cNvSpPr/>
      </dsp:nvSpPr>
      <dsp:spPr>
        <a:xfrm>
          <a:off x="1595161" y="454752"/>
          <a:ext cx="3000088" cy="3000088"/>
        </a:xfrm>
        <a:custGeom>
          <a:avLst/>
          <a:gdLst/>
          <a:ahLst/>
          <a:cxnLst/>
          <a:rect l="0" t="0" r="0" b="0"/>
          <a:pathLst>
            <a:path>
              <a:moveTo>
                <a:pt x="2208344" y="177757"/>
              </a:moveTo>
              <a:arcTo wR="1500044" hR="1500044" stAng="17890579" swAng="262662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825BB-B11D-47F4-AAFF-D403D44E6C55}">
      <dsp:nvSpPr>
        <dsp:cNvPr id="0" name=""/>
        <dsp:cNvSpPr/>
      </dsp:nvSpPr>
      <dsp:spPr>
        <a:xfrm>
          <a:off x="3897015" y="1500943"/>
          <a:ext cx="1396469" cy="907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b="1" kern="1200"/>
            <a:t>Στοχευμένη</a:t>
          </a:r>
          <a:r>
            <a:rPr lang="de-DE" sz="1200" b="1" kern="1200"/>
            <a:t> </a:t>
          </a:r>
          <a:r>
            <a:rPr lang="el-GR" sz="1200" b="1" kern="1200"/>
            <a:t>δράση</a:t>
          </a:r>
          <a:r>
            <a:rPr lang="de-DE" sz="1200" b="1" kern="1200"/>
            <a:t>: </a:t>
          </a:r>
          <a:endParaRPr lang="en-US" sz="1200" kern="1200"/>
        </a:p>
      </dsp:txBody>
      <dsp:txXfrm>
        <a:off x="3941326" y="1545254"/>
        <a:ext cx="1307847" cy="819083"/>
      </dsp:txXfrm>
    </dsp:sp>
    <dsp:sp modelId="{DE124ED1-4E69-4BE5-9F65-1E7967E5F2BF}">
      <dsp:nvSpPr>
        <dsp:cNvPr id="0" name=""/>
        <dsp:cNvSpPr/>
      </dsp:nvSpPr>
      <dsp:spPr>
        <a:xfrm>
          <a:off x="1595161" y="454752"/>
          <a:ext cx="3000088" cy="3000088"/>
        </a:xfrm>
        <a:custGeom>
          <a:avLst/>
          <a:gdLst/>
          <a:ahLst/>
          <a:cxnLst/>
          <a:rect l="0" t="0" r="0" b="0"/>
          <a:pathLst>
            <a:path>
              <a:moveTo>
                <a:pt x="2926293" y="1964745"/>
              </a:moveTo>
              <a:arcTo wR="1500044" hR="1500044" stAng="1082800" swAng="262662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6190E-7072-45E4-92A4-5CEDCD843EB3}">
      <dsp:nvSpPr>
        <dsp:cNvPr id="0" name=""/>
        <dsp:cNvSpPr/>
      </dsp:nvSpPr>
      <dsp:spPr>
        <a:xfrm>
          <a:off x="2396971" y="3000988"/>
          <a:ext cx="1396469" cy="907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b="1" kern="1200"/>
            <a:t>Βελτίωση της σταθερότητας των </a:t>
          </a:r>
          <a:r>
            <a:rPr lang="el-GR" sz="1200" b="1" i="0" kern="1200"/>
            <a:t>προϊόντων</a:t>
          </a:r>
          <a:endParaRPr lang="en-US" sz="1200" kern="1200"/>
        </a:p>
      </dsp:txBody>
      <dsp:txXfrm>
        <a:off x="2441282" y="3045299"/>
        <a:ext cx="1307847" cy="819083"/>
      </dsp:txXfrm>
    </dsp:sp>
    <dsp:sp modelId="{D22278C1-C918-4130-8B84-7C167C643D4B}">
      <dsp:nvSpPr>
        <dsp:cNvPr id="0" name=""/>
        <dsp:cNvSpPr/>
      </dsp:nvSpPr>
      <dsp:spPr>
        <a:xfrm>
          <a:off x="1595161" y="454752"/>
          <a:ext cx="3000088" cy="3000088"/>
        </a:xfrm>
        <a:custGeom>
          <a:avLst/>
          <a:gdLst/>
          <a:ahLst/>
          <a:cxnLst/>
          <a:rect l="0" t="0" r="0" b="0"/>
          <a:pathLst>
            <a:path>
              <a:moveTo>
                <a:pt x="791743" y="2822331"/>
              </a:moveTo>
              <a:arcTo wR="1500044" hR="1500044" stAng="7090579" swAng="262662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AB18A-E648-464F-87D9-485DD6308AD1}">
      <dsp:nvSpPr>
        <dsp:cNvPr id="0" name=""/>
        <dsp:cNvSpPr/>
      </dsp:nvSpPr>
      <dsp:spPr>
        <a:xfrm>
          <a:off x="896926" y="1500943"/>
          <a:ext cx="1396469" cy="907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b="1" kern="1200"/>
            <a:t>Μικρότερες ποσότητες ενεργών συστατικών</a:t>
          </a:r>
          <a:endParaRPr lang="en-US" sz="1200" kern="1200"/>
        </a:p>
      </dsp:txBody>
      <dsp:txXfrm>
        <a:off x="941237" y="1545254"/>
        <a:ext cx="1307847" cy="819083"/>
      </dsp:txXfrm>
    </dsp:sp>
    <dsp:sp modelId="{B4CFEB20-6D3E-4FB5-B353-353AA12F45D4}">
      <dsp:nvSpPr>
        <dsp:cNvPr id="0" name=""/>
        <dsp:cNvSpPr/>
      </dsp:nvSpPr>
      <dsp:spPr>
        <a:xfrm>
          <a:off x="1595161" y="454752"/>
          <a:ext cx="3000088" cy="3000088"/>
        </a:xfrm>
        <a:custGeom>
          <a:avLst/>
          <a:gdLst/>
          <a:ahLst/>
          <a:cxnLst/>
          <a:rect l="0" t="0" r="0" b="0"/>
          <a:pathLst>
            <a:path>
              <a:moveTo>
                <a:pt x="73795" y="1035343"/>
              </a:moveTo>
              <a:arcTo wR="1500044" hR="1500044" stAng="11882800" swAng="262662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7006DB-22F1-4903-BF61-19969AAAF8B2}">
      <dsp:nvSpPr>
        <dsp:cNvPr id="0" name=""/>
        <dsp:cNvSpPr/>
      </dsp:nvSpPr>
      <dsp:spPr>
        <a:xfrm>
          <a:off x="735899" y="0"/>
          <a:ext cx="3947776" cy="394777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3B143-9D8D-434E-91D6-6572C8510845}">
      <dsp:nvSpPr>
        <dsp:cNvPr id="0" name=""/>
        <dsp:cNvSpPr/>
      </dsp:nvSpPr>
      <dsp:spPr>
        <a:xfrm>
          <a:off x="1110938" y="375038"/>
          <a:ext cx="1539632" cy="1539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b="1" kern="1200"/>
            <a:t>Πιθανή τοξικότητα</a:t>
          </a:r>
          <a:endParaRPr lang="en-US" sz="1300" kern="1200"/>
        </a:p>
      </dsp:txBody>
      <dsp:txXfrm>
        <a:off x="1186097" y="450197"/>
        <a:ext cx="1389314" cy="1389314"/>
      </dsp:txXfrm>
    </dsp:sp>
    <dsp:sp modelId="{478E04EE-FA36-477C-A6CC-8B8050D6BFCD}">
      <dsp:nvSpPr>
        <dsp:cNvPr id="0" name=""/>
        <dsp:cNvSpPr/>
      </dsp:nvSpPr>
      <dsp:spPr>
        <a:xfrm>
          <a:off x="2769004" y="375038"/>
          <a:ext cx="1539632" cy="1539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b="1" kern="1200"/>
            <a:t>Αβεβαιότητα για την ασφάλεια</a:t>
          </a:r>
          <a:endParaRPr lang="en-US" sz="1300" kern="1200"/>
        </a:p>
      </dsp:txBody>
      <dsp:txXfrm>
        <a:off x="2844163" y="450197"/>
        <a:ext cx="1389314" cy="1389314"/>
      </dsp:txXfrm>
    </dsp:sp>
    <dsp:sp modelId="{8C994B29-37EA-4D99-B7DE-87BFB538042E}">
      <dsp:nvSpPr>
        <dsp:cNvPr id="0" name=""/>
        <dsp:cNvSpPr/>
      </dsp:nvSpPr>
      <dsp:spPr>
        <a:xfrm>
          <a:off x="1110938" y="2033104"/>
          <a:ext cx="1539632" cy="1539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b="1" kern="1200"/>
            <a:t>Πέριβαλλοντικές επιπτώσεις</a:t>
          </a:r>
          <a:endParaRPr lang="en-US" sz="1300" kern="1200"/>
        </a:p>
      </dsp:txBody>
      <dsp:txXfrm>
        <a:off x="1186097" y="2108263"/>
        <a:ext cx="1389314" cy="1389314"/>
      </dsp:txXfrm>
    </dsp:sp>
    <dsp:sp modelId="{FE6B1CF0-5042-4219-8F46-AF3A5F402D67}">
      <dsp:nvSpPr>
        <dsp:cNvPr id="0" name=""/>
        <dsp:cNvSpPr/>
      </dsp:nvSpPr>
      <dsp:spPr>
        <a:xfrm>
          <a:off x="2769004" y="2033104"/>
          <a:ext cx="1539632" cy="1539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b="1" kern="1200"/>
            <a:t>Υψηλό κόστος παραγωγής</a:t>
          </a:r>
          <a:endParaRPr lang="en-US" sz="1300" kern="1200"/>
        </a:p>
      </dsp:txBody>
      <dsp:txXfrm>
        <a:off x="2844163" y="2108263"/>
        <a:ext cx="1389314" cy="1389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E0193-61B2-4406-AFDF-F8D808574299}">
      <dsp:nvSpPr>
        <dsp:cNvPr id="0" name=""/>
        <dsp:cNvSpPr/>
      </dsp:nvSpPr>
      <dsp:spPr>
        <a:xfrm>
          <a:off x="0" y="352809"/>
          <a:ext cx="539336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268F1-34C0-44E1-953B-26D9B1DD546C}">
      <dsp:nvSpPr>
        <dsp:cNvPr id="0" name=""/>
        <dsp:cNvSpPr/>
      </dsp:nvSpPr>
      <dsp:spPr>
        <a:xfrm>
          <a:off x="269668" y="72369"/>
          <a:ext cx="37753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699" tIns="0" rIns="14269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/>
            <a:t>Νέα προϊόντα</a:t>
          </a:r>
          <a:endParaRPr lang="en-US" sz="1900" kern="1200"/>
        </a:p>
      </dsp:txBody>
      <dsp:txXfrm>
        <a:off x="297048" y="99749"/>
        <a:ext cx="3720592" cy="506120"/>
      </dsp:txXfrm>
    </dsp:sp>
    <dsp:sp modelId="{119157C0-D2A2-451D-AD85-387DFA5B441C}">
      <dsp:nvSpPr>
        <dsp:cNvPr id="0" name=""/>
        <dsp:cNvSpPr/>
      </dsp:nvSpPr>
      <dsp:spPr>
        <a:xfrm>
          <a:off x="0" y="1214649"/>
          <a:ext cx="539336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21C75-09CB-4F39-A165-86305513D260}">
      <dsp:nvSpPr>
        <dsp:cNvPr id="0" name=""/>
        <dsp:cNvSpPr/>
      </dsp:nvSpPr>
      <dsp:spPr>
        <a:xfrm>
          <a:off x="269668" y="934209"/>
          <a:ext cx="37753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699" tIns="0" rIns="14269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/>
            <a:t>Ασφαλέστερα καλλυντικά</a:t>
          </a:r>
          <a:endParaRPr lang="en-US" sz="1900" kern="1200"/>
        </a:p>
      </dsp:txBody>
      <dsp:txXfrm>
        <a:off x="297048" y="961589"/>
        <a:ext cx="3720592" cy="506120"/>
      </dsp:txXfrm>
    </dsp:sp>
    <dsp:sp modelId="{B63126AB-E30A-4EE8-84F6-46D9BFEADCFD}">
      <dsp:nvSpPr>
        <dsp:cNvPr id="0" name=""/>
        <dsp:cNvSpPr/>
      </dsp:nvSpPr>
      <dsp:spPr>
        <a:xfrm>
          <a:off x="0" y="2076489"/>
          <a:ext cx="539336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1CE17F-D74E-4A7A-BDE1-70D8CB6096E4}">
      <dsp:nvSpPr>
        <dsp:cNvPr id="0" name=""/>
        <dsp:cNvSpPr/>
      </dsp:nvSpPr>
      <dsp:spPr>
        <a:xfrm>
          <a:off x="269668" y="1796049"/>
          <a:ext cx="37753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699" tIns="0" rIns="14269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/>
            <a:t>Καινοτομίες</a:t>
          </a:r>
          <a:endParaRPr lang="en-US" sz="1900" kern="1200"/>
        </a:p>
      </dsp:txBody>
      <dsp:txXfrm>
        <a:off x="297048" y="1823429"/>
        <a:ext cx="3720592" cy="506120"/>
      </dsp:txXfrm>
    </dsp:sp>
    <dsp:sp modelId="{52EF84C5-D42A-4D31-BE2A-7AE0823C1C54}">
      <dsp:nvSpPr>
        <dsp:cNvPr id="0" name=""/>
        <dsp:cNvSpPr/>
      </dsp:nvSpPr>
      <dsp:spPr>
        <a:xfrm>
          <a:off x="0" y="2938329"/>
          <a:ext cx="539336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8F8E3-D6DD-4720-8909-29CFD8DF9AC0}">
      <dsp:nvSpPr>
        <dsp:cNvPr id="0" name=""/>
        <dsp:cNvSpPr/>
      </dsp:nvSpPr>
      <dsp:spPr>
        <a:xfrm>
          <a:off x="269668" y="2657889"/>
          <a:ext cx="37753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699" tIns="0" rIns="14269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/>
            <a:t>Βιώσιμες λύσεις</a:t>
          </a:r>
          <a:endParaRPr lang="en-US" sz="1900" kern="1200"/>
        </a:p>
      </dsp:txBody>
      <dsp:txXfrm>
        <a:off x="297048" y="2685269"/>
        <a:ext cx="3720592" cy="506120"/>
      </dsp:txXfrm>
    </dsp:sp>
    <dsp:sp modelId="{CE35BFFE-A2D8-4B8B-A4BB-CA98170ADC5B}">
      <dsp:nvSpPr>
        <dsp:cNvPr id="0" name=""/>
        <dsp:cNvSpPr/>
      </dsp:nvSpPr>
      <dsp:spPr>
        <a:xfrm>
          <a:off x="0" y="3800169"/>
          <a:ext cx="539336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25AADD-3BA0-48AC-B4FA-84BF4FE7AB4E}">
      <dsp:nvSpPr>
        <dsp:cNvPr id="0" name=""/>
        <dsp:cNvSpPr/>
      </dsp:nvSpPr>
      <dsp:spPr>
        <a:xfrm>
          <a:off x="269668" y="3519729"/>
          <a:ext cx="3775352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699" tIns="0" rIns="14269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 dirty="0"/>
            <a:t>Προσωποποιημένη φροντίδα</a:t>
          </a:r>
          <a:endParaRPr lang="en-US" sz="1900" kern="1200" dirty="0"/>
        </a:p>
      </dsp:txBody>
      <dsp:txXfrm>
        <a:off x="297048" y="3547109"/>
        <a:ext cx="3720592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66AAD-C774-F84C-8A2A-5DF560D213C4}">
      <dsp:nvSpPr>
        <dsp:cNvPr id="0" name=""/>
        <dsp:cNvSpPr/>
      </dsp:nvSpPr>
      <dsp:spPr>
        <a:xfrm>
          <a:off x="0" y="250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9012AB-F26E-8747-A184-1F41F72A3AEE}">
      <dsp:nvSpPr>
        <dsp:cNvPr id="0" name=""/>
        <dsp:cNvSpPr/>
      </dsp:nvSpPr>
      <dsp:spPr>
        <a:xfrm>
          <a:off x="0" y="2502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https://pmc.ncbi.nlm.nih.gov/articles/PMC8951203/?utm_source=</a:t>
          </a:r>
          <a:r>
            <a:rPr lang="el-GR" sz="1900" kern="1200" dirty="0">
              <a:solidFill>
                <a:schemeClr val="tx1"/>
              </a:solidFill>
            </a:rPr>
            <a:t> 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2502"/>
        <a:ext cx="10515600" cy="426620"/>
      </dsp:txXfrm>
    </dsp:sp>
    <dsp:sp modelId="{1BD7BF30-0CA3-804C-AD55-9A34184670D0}">
      <dsp:nvSpPr>
        <dsp:cNvPr id="0" name=""/>
        <dsp:cNvSpPr/>
      </dsp:nvSpPr>
      <dsp:spPr>
        <a:xfrm>
          <a:off x="0" y="42912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70B44-CCB6-FD48-9DD7-61A7556E116B}">
      <dsp:nvSpPr>
        <dsp:cNvPr id="0" name=""/>
        <dsp:cNvSpPr/>
      </dsp:nvSpPr>
      <dsp:spPr>
        <a:xfrm>
          <a:off x="0" y="429122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Nanotechnology in Cosmetics and Cosmeceuticals—A Review of Latest Advancements – PMC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429122"/>
        <a:ext cx="10515600" cy="426620"/>
      </dsp:txXfrm>
    </dsp:sp>
    <dsp:sp modelId="{24F70668-7CB0-E14E-9ADE-4623B481C538}">
      <dsp:nvSpPr>
        <dsp:cNvPr id="0" name=""/>
        <dsp:cNvSpPr/>
      </dsp:nvSpPr>
      <dsp:spPr>
        <a:xfrm>
          <a:off x="0" y="85574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CFAF59-8DB6-0D44-A93B-88A3954D3E4F}">
      <dsp:nvSpPr>
        <dsp:cNvPr id="0" name=""/>
        <dsp:cNvSpPr/>
      </dsp:nvSpPr>
      <dsp:spPr>
        <a:xfrm>
          <a:off x="0" y="855743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https://www.eurolab.tr/el/detail/food-healthcare/characterisation-nanotechnology-cosmetics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855743"/>
        <a:ext cx="10515600" cy="426620"/>
      </dsp:txXfrm>
    </dsp:sp>
    <dsp:sp modelId="{371D025A-E335-3E42-A7E3-05FB365EFF31}">
      <dsp:nvSpPr>
        <dsp:cNvPr id="0" name=""/>
        <dsp:cNvSpPr/>
      </dsp:nvSpPr>
      <dsp:spPr>
        <a:xfrm>
          <a:off x="0" y="128236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C7150-18A3-2D4F-83E9-DA1A727D8806}">
      <dsp:nvSpPr>
        <dsp:cNvPr id="0" name=""/>
        <dsp:cNvSpPr/>
      </dsp:nvSpPr>
      <dsp:spPr>
        <a:xfrm>
          <a:off x="0" y="1282363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https://www.researchgate.net/publication/314173708_Nanotechnology_in_Cosmetics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1282363"/>
        <a:ext cx="10515600" cy="426620"/>
      </dsp:txXfrm>
    </dsp:sp>
    <dsp:sp modelId="{172797EE-B316-5F4C-A1CF-BC13B297F791}">
      <dsp:nvSpPr>
        <dsp:cNvPr id="0" name=""/>
        <dsp:cNvSpPr/>
      </dsp:nvSpPr>
      <dsp:spPr>
        <a:xfrm>
          <a:off x="0" y="170898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A2A8B-767D-D146-B6FD-3F7231D380B4}">
      <dsp:nvSpPr>
        <dsp:cNvPr id="0" name=""/>
        <dsp:cNvSpPr/>
      </dsp:nvSpPr>
      <dsp:spPr>
        <a:xfrm>
          <a:off x="0" y="1708984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https://euon.echa.europa.eu/el/the-future-of-nanotechnology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1708984"/>
        <a:ext cx="10515600" cy="426620"/>
      </dsp:txXfrm>
    </dsp:sp>
    <dsp:sp modelId="{797D482A-3CEC-8E49-9BA1-E381E39F9497}">
      <dsp:nvSpPr>
        <dsp:cNvPr id="0" name=""/>
        <dsp:cNvSpPr/>
      </dsp:nvSpPr>
      <dsp:spPr>
        <a:xfrm>
          <a:off x="0" y="213560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E3900-1B47-624D-B3C0-BE820A3853AE}">
      <dsp:nvSpPr>
        <dsp:cNvPr id="0" name=""/>
        <dsp:cNvSpPr/>
      </dsp:nvSpPr>
      <dsp:spPr>
        <a:xfrm>
          <a:off x="0" y="2135604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https://pmc.ncbi.nlm.nih.gov/articles/PMC11381309/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2135604"/>
        <a:ext cx="10515600" cy="426620"/>
      </dsp:txXfrm>
    </dsp:sp>
    <dsp:sp modelId="{944A9EB8-D130-4440-8A91-3455E3030350}">
      <dsp:nvSpPr>
        <dsp:cNvPr id="0" name=""/>
        <dsp:cNvSpPr/>
      </dsp:nvSpPr>
      <dsp:spPr>
        <a:xfrm>
          <a:off x="0" y="256222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179E9C-F962-9B4C-A8DF-A61500DD070E}">
      <dsp:nvSpPr>
        <dsp:cNvPr id="0" name=""/>
        <dsp:cNvSpPr/>
      </dsp:nvSpPr>
      <dsp:spPr>
        <a:xfrm>
          <a:off x="0" y="2562225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https://pmc.ncbi.nlm.nih.gov/articles/PMC10343226/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2562225"/>
        <a:ext cx="10515600" cy="426620"/>
      </dsp:txXfrm>
    </dsp:sp>
    <dsp:sp modelId="{25493830-5092-C94E-84B6-7C5325A489C0}">
      <dsp:nvSpPr>
        <dsp:cNvPr id="0" name=""/>
        <dsp:cNvSpPr/>
      </dsp:nvSpPr>
      <dsp:spPr>
        <a:xfrm>
          <a:off x="0" y="298884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00CEF7-6A1D-EB4C-AE49-23CEDF0687E0}">
      <dsp:nvSpPr>
        <dsp:cNvPr id="0" name=""/>
        <dsp:cNvSpPr/>
      </dsp:nvSpPr>
      <dsp:spPr>
        <a:xfrm>
          <a:off x="0" y="2988845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https://pmc.ncbi.nlm.nih.gov/articles/PMC9865684/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2988845"/>
        <a:ext cx="10515600" cy="426620"/>
      </dsp:txXfrm>
    </dsp:sp>
    <dsp:sp modelId="{8ACF1E23-8149-044C-B165-3BF21A7A0F92}">
      <dsp:nvSpPr>
        <dsp:cNvPr id="0" name=""/>
        <dsp:cNvSpPr/>
      </dsp:nvSpPr>
      <dsp:spPr>
        <a:xfrm>
          <a:off x="0" y="341546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F9C0E-A427-BB4B-A436-084A5FD08D92}">
      <dsp:nvSpPr>
        <dsp:cNvPr id="0" name=""/>
        <dsp:cNvSpPr/>
      </dsp:nvSpPr>
      <dsp:spPr>
        <a:xfrm>
          <a:off x="0" y="3415465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https://pmc.ncbi.nlm.nih.gov/articles/PMC6745262/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3415465"/>
        <a:ext cx="10515600" cy="426620"/>
      </dsp:txXfrm>
    </dsp:sp>
    <dsp:sp modelId="{A6EBADD8-E008-6E4A-B839-D7CC5B9DBBDF}">
      <dsp:nvSpPr>
        <dsp:cNvPr id="0" name=""/>
        <dsp:cNvSpPr/>
      </dsp:nvSpPr>
      <dsp:spPr>
        <a:xfrm>
          <a:off x="0" y="384208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4B5D2-EDCE-2A42-837C-2B4F6354780E}">
      <dsp:nvSpPr>
        <dsp:cNvPr id="0" name=""/>
        <dsp:cNvSpPr/>
      </dsp:nvSpPr>
      <dsp:spPr>
        <a:xfrm>
          <a:off x="0" y="3842086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10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https://eur-lex.europa.eu/legal-content/EL/TXT/PDF/?from=DA&amp;uri=CELEX%3A52015IE3991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3842086"/>
        <a:ext cx="10515600" cy="426620"/>
      </dsp:txXfrm>
    </dsp:sp>
    <dsp:sp modelId="{5F7BE89C-F2FA-8B4B-BCAE-88178A26418D}">
      <dsp:nvSpPr>
        <dsp:cNvPr id="0" name=""/>
        <dsp:cNvSpPr/>
      </dsp:nvSpPr>
      <dsp:spPr>
        <a:xfrm>
          <a:off x="0" y="426870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752B0-FB42-D543-9FBD-B4FE8DA089E3}">
      <dsp:nvSpPr>
        <dsp:cNvPr id="0" name=""/>
        <dsp:cNvSpPr/>
      </dsp:nvSpPr>
      <dsp:spPr>
        <a:xfrm>
          <a:off x="0" y="4268706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Guidance for Industry: Safety of Nanomaterials in Cosmetic Products | FDA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4268706"/>
        <a:ext cx="10515600" cy="426620"/>
      </dsp:txXfrm>
    </dsp:sp>
    <dsp:sp modelId="{60D3F618-C52C-5441-9F4E-C796505F74F1}">
      <dsp:nvSpPr>
        <dsp:cNvPr id="0" name=""/>
        <dsp:cNvSpPr/>
      </dsp:nvSpPr>
      <dsp:spPr>
        <a:xfrm>
          <a:off x="0" y="469532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21A52-3E96-C545-8F77-DE59D40837E5}">
      <dsp:nvSpPr>
        <dsp:cNvPr id="0" name=""/>
        <dsp:cNvSpPr/>
      </dsp:nvSpPr>
      <dsp:spPr>
        <a:xfrm>
          <a:off x="0" y="4695327"/>
          <a:ext cx="10515600" cy="42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hlinkClick xmlns:r="http://schemas.openxmlformats.org/officeDocument/2006/relationships"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Νανοϋλικά στο πλαίσιο του κανονισμού για τα βιοκτόνα - </a:t>
          </a:r>
          <a:r>
            <a:rPr lang="de-DE" sz="1900" kern="1200" dirty="0">
              <a:solidFill>
                <a:schemeClr val="tx1"/>
              </a:solidFill>
              <a:hlinkClick xmlns:r="http://schemas.openxmlformats.org/officeDocument/2006/relationships"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ECHA</a:t>
          </a:r>
          <a:r>
            <a:rPr lang="de-DE" sz="1900" kern="1200" dirty="0">
              <a:solidFill>
                <a:schemeClr val="tx1"/>
              </a:solidFill>
            </a:rPr>
            <a:t> 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0" y="4695327"/>
        <a:ext cx="10515600" cy="426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2D515-F994-E067-1773-D226ED11DB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2A122B-5C62-03A6-265C-B3ECEA2D5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3126A2-E811-9A51-FB26-2DCCF5A38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556261-467E-0D45-6A38-094CB9AD0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C7BC9D-76A8-B49E-D3C1-DA03B9E6C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34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B2158-E4CD-CCB0-1FE7-7B7479E8D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DE23D7-F4EF-144F-17CC-34A3D1EA21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B4A54B-91DC-31A3-8C7C-0B5C34B0E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0D2727-5293-0333-8FF7-ABFF5549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B4B803-338C-6231-E859-AD477E05A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65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6504C9C-8272-A8FA-3929-D08F0DFAA8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BD651B-1F22-648D-3201-087535681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8B8E60-F00F-0FDA-5BC0-21A301488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373B8F-1B6C-2AA4-8B65-FD09A011B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0DD47A-7822-537B-CA0C-4492631DA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67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41809-A2E8-8C59-6958-3FAB5555D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30599A-2BC8-18C7-516B-6A84F0A1C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E6F435-57F4-2BA3-0663-9060633B0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9D0BED-CAC0-0B3E-9695-CD2C3AEC3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F29CD-ECDB-10DF-5F1F-C70BCB6DE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61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7C083D-2831-D13C-BE3E-72F7D648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A250C4-06DB-77D1-A724-32C38FB59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804CCA-CB05-5DB6-7A5B-362A5986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2F9E59-A0AB-51E6-6D62-43719389D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769330-8B43-0B23-9F29-241081D1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959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3F52B-FC80-F7DE-7F82-E70136F9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28BD3E-42DE-529C-F492-8CD8E2DED2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D83A28-99CD-A7D7-6AB6-F730DAF0B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61858A-CF28-A417-1005-8E092C85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8A5C44-2308-12D5-8F1E-4D48A2B99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4BD776-18C2-C0B2-6054-73E7321F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21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517AE-CDCD-13E1-C47C-20A23762F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40D5D80-478C-3194-4638-C51A2962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9CD2A6-B22D-3048-5913-2E5480F441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CD3EA75-B4F2-D5BE-0BA4-3CA63E20DA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2ECB23-74B7-9872-20DC-6333A7DAA2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8A04C7E-1217-859F-1D41-B81A63F0E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83FD3AE-ABEC-FA50-138F-931154ADE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E949B31-0AA0-28AD-C596-A386769B7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5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B4187-E14F-207C-B258-51F9DB59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54B1406-E72A-4FF6-6533-95589D302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B40F97-6001-2F72-716F-7D4B4BE57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67BC87-903F-3CFC-DE97-301520B9A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34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1788854-3526-DBA3-2867-37B19EC3D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066CAB-0AEC-B597-A6C3-127728E1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3A12F2-C3B9-7F56-12D0-94C2773C8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08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EDD2A-D8ED-FCF7-75D0-A211C447D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D8C266-68D6-A1B3-C3F3-98D171F52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46AED7-915A-47BE-1E90-87BB23D0C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7B8DD8A-F35E-A8BA-7551-7DA26FA39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5BC6D2-4617-B76E-F579-3E9A9562F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0B57F0-2538-AC93-3354-10A3F3E47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74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88D575-5CFB-CE8D-464C-98E44D532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5182EF0-F2CA-BB8D-F6BC-8FFB13D9CF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3D15B99-7B83-35F5-443E-394FD419D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2E183A-2687-2AF7-C9E0-879097231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D7DF7E-2FB8-D9DA-5EA2-899131AD5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2024CF-B42A-51EB-626A-8B69B29E1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47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991908-948E-0634-987C-68994E75F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BCF14-5ADA-3C5A-BE3E-6DFB70121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DB68E2-5A57-F7BB-5960-B77A591416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3DC2D7-3BD2-9C44-AC9A-A131753BFD9D}" type="datetimeFigureOut">
              <a:rPr lang="de-DE" smtClean="0"/>
              <a:t>25.01.25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37790A-313D-D335-9C7D-F3D3667AB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6DBFE0-6C3C-AFAA-DE5F-710583503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AF44F8-52C9-DE46-83BD-DD92B6D6C2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00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dermalogicabarbados.com/product/invisible-physical-defense-spf3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webp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app.goo.gl/mHeL6X8QK15cHXpe9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mages.app.goo.gl/ENCU9Ak8G2zojD1K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A30DF2-C2B1-4240-E98A-35D29519D4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929" y="-1349235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el-GR" sz="4400" dirty="0"/>
              <a:t>Νανοτεχνολογία στα καλλυντικά </a:t>
            </a:r>
            <a:endParaRPr lang="de-DE" sz="4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A758FE-68AD-59FE-658B-6D127729A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929" y="3571336"/>
            <a:ext cx="4620584" cy="2526382"/>
          </a:xfrm>
        </p:spPr>
        <p:txBody>
          <a:bodyPr>
            <a:normAutofit/>
          </a:bodyPr>
          <a:lstStyle/>
          <a:p>
            <a:pPr algn="l"/>
            <a:r>
              <a:rPr lang="el-GR" sz="2000" dirty="0"/>
              <a:t>Εργασία στο μάθημα</a:t>
            </a:r>
            <a:r>
              <a:rPr lang="en-US" sz="2000" dirty="0"/>
              <a:t>: </a:t>
            </a:r>
            <a:r>
              <a:rPr lang="el-GR" sz="2000" dirty="0"/>
              <a:t>Έλεγχος και Αξιολόγηση Καλλυντικών </a:t>
            </a:r>
          </a:p>
          <a:p>
            <a:pPr algn="l"/>
            <a:r>
              <a:rPr lang="el-GR" sz="2000" dirty="0"/>
              <a:t>Φοιτήτρια</a:t>
            </a:r>
            <a:r>
              <a:rPr lang="en-US" sz="2000" dirty="0"/>
              <a:t>: </a:t>
            </a:r>
            <a:r>
              <a:rPr lang="el-GR" sz="2000" dirty="0"/>
              <a:t>Νικολέτα Τσινή</a:t>
            </a:r>
            <a:endParaRPr lang="en-US" sz="2000" dirty="0"/>
          </a:p>
          <a:p>
            <a:pPr algn="l"/>
            <a:r>
              <a:rPr lang="el-GR" sz="2000" dirty="0"/>
              <a:t>Επιβλέπων καθηγητής</a:t>
            </a:r>
            <a:r>
              <a:rPr lang="en-US" sz="2000" dirty="0"/>
              <a:t>: </a:t>
            </a:r>
          </a:p>
          <a:p>
            <a:pPr algn="l"/>
            <a:r>
              <a:rPr lang="el-GR" sz="2000" dirty="0"/>
              <a:t>Μιχαήλ Ράλλης </a:t>
            </a:r>
          </a:p>
          <a:p>
            <a:pPr algn="l"/>
            <a:r>
              <a:rPr lang="el-GR" sz="2000" dirty="0"/>
              <a:t>Ακαδημαϊκό έτος 2024-2025</a:t>
            </a:r>
            <a:endParaRPr lang="de-DE" sz="2000" dirty="0"/>
          </a:p>
          <a:p>
            <a:pPr algn="l"/>
            <a:endParaRPr lang="de-DE" sz="2000" dirty="0"/>
          </a:p>
        </p:txBody>
      </p:sp>
      <p:pic>
        <p:nvPicPr>
          <p:cNvPr id="5" name="Grafik 4" descr="Ein Bild, das Wasser, Flüssigkeit, Seifenblasen, Wassertropfen enthält.&#10;&#10;Automatisch generierte Beschreibung">
            <a:extLst>
              <a:ext uri="{FF2B5EF4-FFF2-40B4-BE49-F238E27FC236}">
                <a16:creationId xmlns:a16="http://schemas.microsoft.com/office/drawing/2014/main" id="{120F308C-969E-14AD-8B5F-6A80465EFF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5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796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4F7964-5C25-D83E-8CEF-7D69D1A4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473"/>
            <a:ext cx="10515600" cy="1368425"/>
          </a:xfrm>
        </p:spPr>
        <p:txBody>
          <a:bodyPr/>
          <a:lstStyle/>
          <a:p>
            <a:r>
              <a:rPr lang="el-GR" dirty="0"/>
              <a:t>Πηγές </a:t>
            </a:r>
            <a:endParaRPr lang="de-DE" dirty="0"/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4266486D-0B99-3C17-8706-7382576C36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2302322"/>
              </p:ext>
            </p:extLst>
          </p:nvPr>
        </p:nvGraphicFramePr>
        <p:xfrm>
          <a:off x="838200" y="1368425"/>
          <a:ext cx="10515600" cy="512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4258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DB0700-65D1-197E-D2D5-866069F9C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l-GR" dirty="0"/>
              <a:t>Τι είναι η </a:t>
            </a:r>
            <a:r>
              <a:rPr lang="el-GR" dirty="0" err="1"/>
              <a:t>νανοτεχνολογία</a:t>
            </a:r>
            <a:r>
              <a:rPr lang="de-DE" dirty="0"/>
              <a:t>;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ABBDD0-5124-38B6-CA67-7318E27DF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365" y="2176738"/>
            <a:ext cx="4958966" cy="3917773"/>
          </a:xfrm>
        </p:spPr>
        <p:txBody>
          <a:bodyPr>
            <a:normAutofit lnSpcReduction="10000"/>
          </a:bodyPr>
          <a:lstStyle/>
          <a:p>
            <a:r>
              <a:rPr lang="el-GR" sz="24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Η νανοτεχνολογία στα καλλυντικά αναφέρεται στη χρήση πολύ μικρών σωματιδίων, τα οποία είναι </a:t>
            </a:r>
            <a:r>
              <a:rPr lang="el-GR" sz="2400" b="1" i="1" u="sng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χιλιάδες φορές μικρότερα από τη διάμετρο μιας ανθρώπινης τρίχας</a:t>
            </a:r>
            <a:endParaRPr lang="el-GR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240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Τα νανοσωματίδια επιτρέπουν την καλύτερη απορρόφηση ενεργών συστατικών από το δέρμα, βελτιώνοντας την αποτελεσματικότητα των προϊόντων.</a:t>
            </a:r>
          </a:p>
          <a:p>
            <a:endParaRPr lang="de-DE" sz="2400" dirty="0">
              <a:latin typeface="Helvetica Neue" panose="02000503000000020004" pitchFamily="2" charset="0"/>
            </a:endParaRPr>
          </a:p>
          <a:p>
            <a:endParaRPr lang="de-DE" sz="1900" dirty="0">
              <a:effectLst/>
              <a:latin typeface="Helvetica Neue" panose="02000503000000020004" pitchFamily="2" charset="0"/>
            </a:endParaRPr>
          </a:p>
          <a:p>
            <a:pPr marL="0" indent="0">
              <a:buNone/>
            </a:pPr>
            <a:endParaRPr lang="el-GR" sz="1900" dirty="0">
              <a:effectLst/>
              <a:latin typeface="Helvetica Neue" panose="02000503000000020004" pitchFamily="2" charset="0"/>
            </a:endParaRPr>
          </a:p>
          <a:p>
            <a:pPr marL="0" indent="0">
              <a:buNone/>
            </a:pPr>
            <a:endParaRPr lang="de-DE" sz="1900" dirty="0"/>
          </a:p>
        </p:txBody>
      </p:sp>
      <p:pic>
        <p:nvPicPr>
          <p:cNvPr id="6" name="Grafik 5" descr="Ein Bild, das Screenshot, Text enthält.&#10;&#10;Automatisch generierte Beschreibung">
            <a:extLst>
              <a:ext uri="{FF2B5EF4-FFF2-40B4-BE49-F238E27FC236}">
                <a16:creationId xmlns:a16="http://schemas.microsoft.com/office/drawing/2014/main" id="{D384FD02-3AA6-3AD1-4A2E-586DFF98F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938198"/>
            <a:ext cx="5862638" cy="3476765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8F4B0ED-418E-458A-9CE8-BB7082E864F0}"/>
              </a:ext>
            </a:extLst>
          </p:cNvPr>
          <p:cNvSpPr txBox="1"/>
          <p:nvPr/>
        </p:nvSpPr>
        <p:spPr>
          <a:xfrm>
            <a:off x="5979695" y="5350523"/>
            <a:ext cx="558265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images.app.goo.gl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/uDA2iBdYBc7evm5c9</a:t>
            </a:r>
          </a:p>
        </p:txBody>
      </p:sp>
    </p:spTree>
    <p:extLst>
      <p:ext uri="{BB962C8B-B14F-4D97-AF65-F5344CB8AC3E}">
        <p14:creationId xmlns:p14="http://schemas.microsoft.com/office/powerpoint/2010/main" val="4228600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EB215C-7839-4CEA-AA02-B8F7755F9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1011C6D-05BE-4D99-8C11-A0E478B129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0915134" cy="2251389"/>
          </a:xfrm>
          <a:custGeom>
            <a:avLst/>
            <a:gdLst>
              <a:gd name="connsiteX0" fmla="*/ 0 w 10915134"/>
              <a:gd name="connsiteY0" fmla="*/ 0 h 2251389"/>
              <a:gd name="connsiteX1" fmla="*/ 10915134 w 10915134"/>
              <a:gd name="connsiteY1" fmla="*/ 0 h 2251389"/>
              <a:gd name="connsiteX2" fmla="*/ 10882980 w 10915134"/>
              <a:gd name="connsiteY2" fmla="*/ 49990 h 2251389"/>
              <a:gd name="connsiteX3" fmla="*/ 10834795 w 10915134"/>
              <a:gd name="connsiteY3" fmla="*/ 110024 h 2251389"/>
              <a:gd name="connsiteX4" fmla="*/ 10738392 w 10915134"/>
              <a:gd name="connsiteY4" fmla="*/ 165813 h 2251389"/>
              <a:gd name="connsiteX5" fmla="*/ 10633692 w 10915134"/>
              <a:gd name="connsiteY5" fmla="*/ 209264 h 2251389"/>
              <a:gd name="connsiteX6" fmla="*/ 10586800 w 10915134"/>
              <a:gd name="connsiteY6" fmla="*/ 239716 h 2251389"/>
              <a:gd name="connsiteX7" fmla="*/ 10501658 w 10915134"/>
              <a:gd name="connsiteY7" fmla="*/ 307174 h 2251389"/>
              <a:gd name="connsiteX8" fmla="*/ 10404067 w 10915134"/>
              <a:gd name="connsiteY8" fmla="*/ 412395 h 2251389"/>
              <a:gd name="connsiteX9" fmla="*/ 10380953 w 10915134"/>
              <a:gd name="connsiteY9" fmla="*/ 472334 h 2251389"/>
              <a:gd name="connsiteX10" fmla="*/ 10341416 w 10915134"/>
              <a:gd name="connsiteY10" fmla="*/ 504774 h 2251389"/>
              <a:gd name="connsiteX11" fmla="*/ 10326329 w 10915134"/>
              <a:gd name="connsiteY11" fmla="*/ 523459 h 2251389"/>
              <a:gd name="connsiteX12" fmla="*/ 10298289 w 10915134"/>
              <a:gd name="connsiteY12" fmla="*/ 532173 h 2251389"/>
              <a:gd name="connsiteX13" fmla="*/ 10243127 w 10915134"/>
              <a:gd name="connsiteY13" fmla="*/ 540715 h 2251389"/>
              <a:gd name="connsiteX14" fmla="*/ 10141243 w 10915134"/>
              <a:gd name="connsiteY14" fmla="*/ 592343 h 2251389"/>
              <a:gd name="connsiteX15" fmla="*/ 9940352 w 10915134"/>
              <a:gd name="connsiteY15" fmla="*/ 631518 h 2251389"/>
              <a:gd name="connsiteX16" fmla="*/ 9836226 w 10915134"/>
              <a:gd name="connsiteY16" fmla="*/ 660496 h 2251389"/>
              <a:gd name="connsiteX17" fmla="*/ 9686899 w 10915134"/>
              <a:gd name="connsiteY17" fmla="*/ 683782 h 2251389"/>
              <a:gd name="connsiteX18" fmla="*/ 9578209 w 10915134"/>
              <a:gd name="connsiteY18" fmla="*/ 709781 h 2251389"/>
              <a:gd name="connsiteX19" fmla="*/ 9437298 w 10915134"/>
              <a:gd name="connsiteY19" fmla="*/ 757337 h 2251389"/>
              <a:gd name="connsiteX20" fmla="*/ 9435498 w 10915134"/>
              <a:gd name="connsiteY20" fmla="*/ 759689 h 2251389"/>
              <a:gd name="connsiteX21" fmla="*/ 9413910 w 10915134"/>
              <a:gd name="connsiteY21" fmla="*/ 764531 h 2251389"/>
              <a:gd name="connsiteX22" fmla="*/ 9361370 w 10915134"/>
              <a:gd name="connsiteY22" fmla="*/ 760593 h 2251389"/>
              <a:gd name="connsiteX23" fmla="*/ 9356626 w 10915134"/>
              <a:gd name="connsiteY23" fmla="*/ 764594 h 2251389"/>
              <a:gd name="connsiteX24" fmla="*/ 9311281 w 10915134"/>
              <a:gd name="connsiteY24" fmla="*/ 769260 h 2251389"/>
              <a:gd name="connsiteX25" fmla="*/ 9311173 w 10915134"/>
              <a:gd name="connsiteY25" fmla="*/ 771337 h 2251389"/>
              <a:gd name="connsiteX26" fmla="*/ 9300658 w 10915134"/>
              <a:gd name="connsiteY26" fmla="*/ 781452 h 2251389"/>
              <a:gd name="connsiteX27" fmla="*/ 9279376 w 10915134"/>
              <a:gd name="connsiteY27" fmla="*/ 796188 h 2251389"/>
              <a:gd name="connsiteX28" fmla="*/ 9189502 w 10915134"/>
              <a:gd name="connsiteY28" fmla="*/ 860175 h 2251389"/>
              <a:gd name="connsiteX29" fmla="*/ 9180260 w 10915134"/>
              <a:gd name="connsiteY29" fmla="*/ 862300 h 2251389"/>
              <a:gd name="connsiteX30" fmla="*/ 9180186 w 10915134"/>
              <a:gd name="connsiteY30" fmla="*/ 862799 h 2251389"/>
              <a:gd name="connsiteX31" fmla="*/ 9170652 w 10915134"/>
              <a:gd name="connsiteY31" fmla="*/ 865945 h 2251389"/>
              <a:gd name="connsiteX32" fmla="*/ 9145484 w 10915134"/>
              <a:gd name="connsiteY32" fmla="*/ 870300 h 2251389"/>
              <a:gd name="connsiteX33" fmla="*/ 9140031 w 10915134"/>
              <a:gd name="connsiteY33" fmla="*/ 874741 h 2251389"/>
              <a:gd name="connsiteX34" fmla="*/ 9138892 w 10915134"/>
              <a:gd name="connsiteY34" fmla="*/ 880860 h 2251389"/>
              <a:gd name="connsiteX35" fmla="*/ 9107257 w 10915134"/>
              <a:gd name="connsiteY35" fmla="*/ 903704 h 2251389"/>
              <a:gd name="connsiteX36" fmla="*/ 9034880 w 10915134"/>
              <a:gd name="connsiteY36" fmla="*/ 948837 h 2251389"/>
              <a:gd name="connsiteX37" fmla="*/ 8950600 w 10915134"/>
              <a:gd name="connsiteY37" fmla="*/ 994853 h 2251389"/>
              <a:gd name="connsiteX38" fmla="*/ 8753014 w 10915134"/>
              <a:gd name="connsiteY38" fmla="*/ 1118658 h 2251389"/>
              <a:gd name="connsiteX39" fmla="*/ 8581094 w 10915134"/>
              <a:gd name="connsiteY39" fmla="*/ 1153261 h 2251389"/>
              <a:gd name="connsiteX40" fmla="*/ 8498175 w 10915134"/>
              <a:gd name="connsiteY40" fmla="*/ 1187969 h 2251389"/>
              <a:gd name="connsiteX41" fmla="*/ 8448788 w 10915134"/>
              <a:gd name="connsiteY41" fmla="*/ 1206463 h 2251389"/>
              <a:gd name="connsiteX42" fmla="*/ 8367996 w 10915134"/>
              <a:gd name="connsiteY42" fmla="*/ 1232783 h 2251389"/>
              <a:gd name="connsiteX43" fmla="*/ 8367423 w 10915134"/>
              <a:gd name="connsiteY43" fmla="*/ 1238278 h 2251389"/>
              <a:gd name="connsiteX44" fmla="*/ 8359640 w 10915134"/>
              <a:gd name="connsiteY44" fmla="*/ 1246782 h 2251389"/>
              <a:gd name="connsiteX45" fmla="*/ 8346100 w 10915134"/>
              <a:gd name="connsiteY45" fmla="*/ 1266142 h 2251389"/>
              <a:gd name="connsiteX46" fmla="*/ 8318833 w 10915134"/>
              <a:gd name="connsiteY46" fmla="*/ 1292714 h 2251389"/>
              <a:gd name="connsiteX47" fmla="*/ 8317719 w 10915134"/>
              <a:gd name="connsiteY47" fmla="*/ 1291904 h 2251389"/>
              <a:gd name="connsiteX48" fmla="*/ 8307730 w 10915134"/>
              <a:gd name="connsiteY48" fmla="*/ 1293984 h 2251389"/>
              <a:gd name="connsiteX49" fmla="*/ 8240756 w 10915134"/>
              <a:gd name="connsiteY49" fmla="*/ 1301537 h 2251389"/>
              <a:gd name="connsiteX50" fmla="*/ 8216639 w 10915134"/>
              <a:gd name="connsiteY50" fmla="*/ 1327887 h 2251389"/>
              <a:gd name="connsiteX51" fmla="*/ 8211337 w 10915134"/>
              <a:gd name="connsiteY51" fmla="*/ 1332570 h 2251389"/>
              <a:gd name="connsiteX52" fmla="*/ 8211048 w 10915134"/>
              <a:gd name="connsiteY52" fmla="*/ 1332403 h 2251389"/>
              <a:gd name="connsiteX53" fmla="*/ 8205085 w 10915134"/>
              <a:gd name="connsiteY53" fmla="*/ 1336831 h 2251389"/>
              <a:gd name="connsiteX54" fmla="*/ 8137554 w 10915134"/>
              <a:gd name="connsiteY54" fmla="*/ 1342145 h 2251389"/>
              <a:gd name="connsiteX55" fmla="*/ 8054564 w 10915134"/>
              <a:gd name="connsiteY55" fmla="*/ 1367911 h 2251389"/>
              <a:gd name="connsiteX56" fmla="*/ 7973237 w 10915134"/>
              <a:gd name="connsiteY56" fmla="*/ 1397544 h 2251389"/>
              <a:gd name="connsiteX57" fmla="*/ 7944198 w 10915134"/>
              <a:gd name="connsiteY57" fmla="*/ 1410276 h 2251389"/>
              <a:gd name="connsiteX58" fmla="*/ 7890643 w 10915134"/>
              <a:gd name="connsiteY58" fmla="*/ 1424144 h 2251389"/>
              <a:gd name="connsiteX59" fmla="*/ 7864997 w 10915134"/>
              <a:gd name="connsiteY59" fmla="*/ 1425023 h 2251389"/>
              <a:gd name="connsiteX60" fmla="*/ 7864067 w 10915134"/>
              <a:gd name="connsiteY60" fmla="*/ 1426002 h 2251389"/>
              <a:gd name="connsiteX61" fmla="*/ 7861153 w 10915134"/>
              <a:gd name="connsiteY61" fmla="*/ 1423038 h 2251389"/>
              <a:gd name="connsiteX62" fmla="*/ 7844586 w 10915134"/>
              <a:gd name="connsiteY62" fmla="*/ 1429169 h 2251389"/>
              <a:gd name="connsiteX63" fmla="*/ 7840350 w 10915134"/>
              <a:gd name="connsiteY63" fmla="*/ 1432451 h 2251389"/>
              <a:gd name="connsiteX64" fmla="*/ 7833722 w 10915134"/>
              <a:gd name="connsiteY64" fmla="*/ 1435148 h 2251389"/>
              <a:gd name="connsiteX65" fmla="*/ 7833492 w 10915134"/>
              <a:gd name="connsiteY65" fmla="*/ 1434901 h 2251389"/>
              <a:gd name="connsiteX66" fmla="*/ 7827413 w 10915134"/>
              <a:gd name="connsiteY66" fmla="*/ 1438043 h 2251389"/>
              <a:gd name="connsiteX67" fmla="*/ 7798463 w 10915134"/>
              <a:gd name="connsiteY67" fmla="*/ 1457407 h 2251389"/>
              <a:gd name="connsiteX68" fmla="*/ 7759015 w 10915134"/>
              <a:gd name="connsiteY68" fmla="*/ 1458666 h 2251389"/>
              <a:gd name="connsiteX69" fmla="*/ 7752684 w 10915134"/>
              <a:gd name="connsiteY69" fmla="*/ 1444792 h 2251389"/>
              <a:gd name="connsiteX70" fmla="*/ 7747867 w 10915134"/>
              <a:gd name="connsiteY70" fmla="*/ 1447976 h 2251389"/>
              <a:gd name="connsiteX71" fmla="*/ 7738750 w 10915134"/>
              <a:gd name="connsiteY71" fmla="*/ 1456574 h 2251389"/>
              <a:gd name="connsiteX72" fmla="*/ 7735619 w 10915134"/>
              <a:gd name="connsiteY72" fmla="*/ 1456320 h 2251389"/>
              <a:gd name="connsiteX73" fmla="*/ 7705072 w 10915134"/>
              <a:gd name="connsiteY73" fmla="*/ 1465768 h 2251389"/>
              <a:gd name="connsiteX74" fmla="*/ 7696073 w 10915134"/>
              <a:gd name="connsiteY74" fmla="*/ 1462212 h 2251389"/>
              <a:gd name="connsiteX75" fmla="*/ 7692096 w 10915134"/>
              <a:gd name="connsiteY75" fmla="*/ 1462163 h 2251389"/>
              <a:gd name="connsiteX76" fmla="*/ 7674689 w 10915134"/>
              <a:gd name="connsiteY76" fmla="*/ 1477613 h 2251389"/>
              <a:gd name="connsiteX77" fmla="*/ 7665348 w 10915134"/>
              <a:gd name="connsiteY77" fmla="*/ 1483862 h 2251389"/>
              <a:gd name="connsiteX78" fmla="*/ 7606276 w 10915134"/>
              <a:gd name="connsiteY78" fmla="*/ 1538521 h 2251389"/>
              <a:gd name="connsiteX79" fmla="*/ 7504695 w 10915134"/>
              <a:gd name="connsiteY79" fmla="*/ 1566686 h 2251389"/>
              <a:gd name="connsiteX80" fmla="*/ 7401270 w 10915134"/>
              <a:gd name="connsiteY80" fmla="*/ 1597361 h 2251389"/>
              <a:gd name="connsiteX81" fmla="*/ 7320321 w 10915134"/>
              <a:gd name="connsiteY81" fmla="*/ 1619535 h 2251389"/>
              <a:gd name="connsiteX82" fmla="*/ 7149526 w 10915134"/>
              <a:gd name="connsiteY82" fmla="*/ 1743630 h 2251389"/>
              <a:gd name="connsiteX83" fmla="*/ 7105391 w 10915134"/>
              <a:gd name="connsiteY83" fmla="*/ 1752328 h 2251389"/>
              <a:gd name="connsiteX84" fmla="*/ 7071654 w 10915134"/>
              <a:gd name="connsiteY84" fmla="*/ 1785091 h 2251389"/>
              <a:gd name="connsiteX85" fmla="*/ 7054359 w 10915134"/>
              <a:gd name="connsiteY85" fmla="*/ 1782439 h 2251389"/>
              <a:gd name="connsiteX86" fmla="*/ 7051319 w 10915134"/>
              <a:gd name="connsiteY86" fmla="*/ 1781706 h 2251389"/>
              <a:gd name="connsiteX87" fmla="*/ 7040377 w 10915134"/>
              <a:gd name="connsiteY87" fmla="*/ 1784767 h 2251389"/>
              <a:gd name="connsiteX88" fmla="*/ 7035771 w 10915134"/>
              <a:gd name="connsiteY88" fmla="*/ 1778137 h 2251389"/>
              <a:gd name="connsiteX89" fmla="*/ 7018208 w 10915134"/>
              <a:gd name="connsiteY89" fmla="*/ 1777373 h 2251389"/>
              <a:gd name="connsiteX90" fmla="*/ 6998493 w 10915134"/>
              <a:gd name="connsiteY90" fmla="*/ 1785098 h 2251389"/>
              <a:gd name="connsiteX91" fmla="*/ 6928288 w 10915134"/>
              <a:gd name="connsiteY91" fmla="*/ 1811732 h 2251389"/>
              <a:gd name="connsiteX92" fmla="*/ 6917773 w 10915134"/>
              <a:gd name="connsiteY92" fmla="*/ 1820666 h 2251389"/>
              <a:gd name="connsiteX93" fmla="*/ 6881789 w 10915134"/>
              <a:gd name="connsiteY93" fmla="*/ 1828309 h 2251389"/>
              <a:gd name="connsiteX94" fmla="*/ 6879926 w 10915134"/>
              <a:gd name="connsiteY94" fmla="*/ 1830591 h 2251389"/>
              <a:gd name="connsiteX95" fmla="*/ 6845508 w 10915134"/>
              <a:gd name="connsiteY95" fmla="*/ 1841035 h 2251389"/>
              <a:gd name="connsiteX96" fmla="*/ 6786683 w 10915134"/>
              <a:gd name="connsiteY96" fmla="*/ 1868367 h 2251389"/>
              <a:gd name="connsiteX97" fmla="*/ 6773874 w 10915134"/>
              <a:gd name="connsiteY97" fmla="*/ 1863267 h 2251389"/>
              <a:gd name="connsiteX98" fmla="*/ 6771241 w 10915134"/>
              <a:gd name="connsiteY98" fmla="*/ 1859449 h 2251389"/>
              <a:gd name="connsiteX99" fmla="*/ 6755065 w 10915134"/>
              <a:gd name="connsiteY99" fmla="*/ 1866822 h 2251389"/>
              <a:gd name="connsiteX100" fmla="*/ 6740854 w 10915134"/>
              <a:gd name="connsiteY100" fmla="*/ 1865352 h 2251389"/>
              <a:gd name="connsiteX101" fmla="*/ 6730997 w 10915134"/>
              <a:gd name="connsiteY101" fmla="*/ 1874155 h 2251389"/>
              <a:gd name="connsiteX102" fmla="*/ 6714212 w 10915134"/>
              <a:gd name="connsiteY102" fmla="*/ 1876293 h 2251389"/>
              <a:gd name="connsiteX103" fmla="*/ 6693130 w 10915134"/>
              <a:gd name="connsiteY103" fmla="*/ 1876808 h 2251389"/>
              <a:gd name="connsiteX104" fmla="*/ 6674405 w 10915134"/>
              <a:gd name="connsiteY104" fmla="*/ 1873459 h 2251389"/>
              <a:gd name="connsiteX105" fmla="*/ 6647714 w 10915134"/>
              <a:gd name="connsiteY105" fmla="*/ 1878941 h 2251389"/>
              <a:gd name="connsiteX106" fmla="*/ 6586613 w 10915134"/>
              <a:gd name="connsiteY106" fmla="*/ 1887053 h 2251389"/>
              <a:gd name="connsiteX107" fmla="*/ 6540424 w 10915134"/>
              <a:gd name="connsiteY107" fmla="*/ 1893269 h 2251389"/>
              <a:gd name="connsiteX108" fmla="*/ 6460034 w 10915134"/>
              <a:gd name="connsiteY108" fmla="*/ 1911286 h 2251389"/>
              <a:gd name="connsiteX109" fmla="*/ 6445449 w 10915134"/>
              <a:gd name="connsiteY109" fmla="*/ 1926499 h 2251389"/>
              <a:gd name="connsiteX110" fmla="*/ 6407092 w 10915134"/>
              <a:gd name="connsiteY110" fmla="*/ 1921993 h 2251389"/>
              <a:gd name="connsiteX111" fmla="*/ 6396332 w 10915134"/>
              <a:gd name="connsiteY111" fmla="*/ 1907025 h 2251389"/>
              <a:gd name="connsiteX112" fmla="*/ 6347048 w 10915134"/>
              <a:gd name="connsiteY112" fmla="*/ 1912130 h 2251389"/>
              <a:gd name="connsiteX113" fmla="*/ 6302270 w 10915134"/>
              <a:gd name="connsiteY113" fmla="*/ 1933613 h 2251389"/>
              <a:gd name="connsiteX114" fmla="*/ 6243078 w 10915134"/>
              <a:gd name="connsiteY114" fmla="*/ 1945644 h 2251389"/>
              <a:gd name="connsiteX115" fmla="*/ 6207738 w 10915134"/>
              <a:gd name="connsiteY115" fmla="*/ 1953011 h 2251389"/>
              <a:gd name="connsiteX116" fmla="*/ 6108781 w 10915134"/>
              <a:gd name="connsiteY116" fmla="*/ 1959474 h 2251389"/>
              <a:gd name="connsiteX117" fmla="*/ 6103698 w 10915134"/>
              <a:gd name="connsiteY117" fmla="*/ 1959304 h 2251389"/>
              <a:gd name="connsiteX118" fmla="*/ 6087017 w 10915134"/>
              <a:gd name="connsiteY118" fmla="*/ 1969078 h 2251389"/>
              <a:gd name="connsiteX119" fmla="*/ 6086313 w 10915134"/>
              <a:gd name="connsiteY119" fmla="*/ 1971580 h 2251389"/>
              <a:gd name="connsiteX120" fmla="*/ 6024291 w 10915134"/>
              <a:gd name="connsiteY120" fmla="*/ 1966761 h 2251389"/>
              <a:gd name="connsiteX121" fmla="*/ 6016853 w 10915134"/>
              <a:gd name="connsiteY121" fmla="*/ 1970526 h 2251389"/>
              <a:gd name="connsiteX122" fmla="*/ 5975404 w 10915134"/>
              <a:gd name="connsiteY122" fmla="*/ 1961749 h 2251389"/>
              <a:gd name="connsiteX123" fmla="*/ 5954536 w 10915134"/>
              <a:gd name="connsiteY123" fmla="*/ 1960220 h 2251389"/>
              <a:gd name="connsiteX124" fmla="*/ 5917280 w 10915134"/>
              <a:gd name="connsiteY124" fmla="*/ 1954478 h 2251389"/>
              <a:gd name="connsiteX125" fmla="*/ 5914232 w 10915134"/>
              <a:gd name="connsiteY125" fmla="*/ 1956919 h 2251389"/>
              <a:gd name="connsiteX126" fmla="*/ 5906850 w 10915134"/>
              <a:gd name="connsiteY126" fmla="*/ 1954702 h 2251389"/>
              <a:gd name="connsiteX127" fmla="*/ 5901461 w 10915134"/>
              <a:gd name="connsiteY127" fmla="*/ 1957577 h 2251389"/>
              <a:gd name="connsiteX128" fmla="*/ 5895317 w 10915134"/>
              <a:gd name="connsiteY128" fmla="*/ 1956828 h 2251389"/>
              <a:gd name="connsiteX129" fmla="*/ 5831128 w 10915134"/>
              <a:gd name="connsiteY129" fmla="*/ 1968382 h 2251389"/>
              <a:gd name="connsiteX130" fmla="*/ 5817261 w 10915134"/>
              <a:gd name="connsiteY130" fmla="*/ 1966124 h 2251389"/>
              <a:gd name="connsiteX131" fmla="*/ 5806791 w 10915134"/>
              <a:gd name="connsiteY131" fmla="*/ 1974713 h 2251389"/>
              <a:gd name="connsiteX132" fmla="*/ 5762574 w 10915134"/>
              <a:gd name="connsiteY132" fmla="*/ 1976973 h 2251389"/>
              <a:gd name="connsiteX133" fmla="*/ 5747297 w 10915134"/>
              <a:gd name="connsiteY133" fmla="*/ 1970252 h 2251389"/>
              <a:gd name="connsiteX134" fmla="*/ 5733169 w 10915134"/>
              <a:gd name="connsiteY134" fmla="*/ 1965433 h 2251389"/>
              <a:gd name="connsiteX135" fmla="*/ 5731338 w 10915134"/>
              <a:gd name="connsiteY135" fmla="*/ 1965447 h 2251389"/>
              <a:gd name="connsiteX136" fmla="*/ 5712957 w 10915134"/>
              <a:gd name="connsiteY136" fmla="*/ 1965596 h 2251389"/>
              <a:gd name="connsiteX137" fmla="*/ 5678760 w 10915134"/>
              <a:gd name="connsiteY137" fmla="*/ 1965873 h 2251389"/>
              <a:gd name="connsiteX138" fmla="*/ 5612457 w 10915134"/>
              <a:gd name="connsiteY138" fmla="*/ 1972287 h 2251389"/>
              <a:gd name="connsiteX139" fmla="*/ 5462439 w 10915134"/>
              <a:gd name="connsiteY139" fmla="*/ 1941766 h 2251389"/>
              <a:gd name="connsiteX140" fmla="*/ 5249426 w 10915134"/>
              <a:gd name="connsiteY140" fmla="*/ 1957993 h 2251389"/>
              <a:gd name="connsiteX141" fmla="*/ 4795460 w 10915134"/>
              <a:gd name="connsiteY141" fmla="*/ 2018541 h 2251389"/>
              <a:gd name="connsiteX142" fmla="*/ 4698875 w 10915134"/>
              <a:gd name="connsiteY142" fmla="*/ 2031693 h 2251389"/>
              <a:gd name="connsiteX143" fmla="*/ 4635334 w 10915134"/>
              <a:gd name="connsiteY143" fmla="*/ 2035504 h 2251389"/>
              <a:gd name="connsiteX144" fmla="*/ 4529228 w 10915134"/>
              <a:gd name="connsiteY144" fmla="*/ 2076609 h 2251389"/>
              <a:gd name="connsiteX145" fmla="*/ 4408461 w 10915134"/>
              <a:gd name="connsiteY145" fmla="*/ 2090939 h 2251389"/>
              <a:gd name="connsiteX146" fmla="*/ 4254651 w 10915134"/>
              <a:gd name="connsiteY146" fmla="*/ 2101730 h 2251389"/>
              <a:gd name="connsiteX147" fmla="*/ 4213233 w 10915134"/>
              <a:gd name="connsiteY147" fmla="*/ 2120326 h 2251389"/>
              <a:gd name="connsiteX148" fmla="*/ 4153938 w 10915134"/>
              <a:gd name="connsiteY148" fmla="*/ 2137520 h 2251389"/>
              <a:gd name="connsiteX149" fmla="*/ 4050969 w 10915134"/>
              <a:gd name="connsiteY149" fmla="*/ 2177971 h 2251389"/>
              <a:gd name="connsiteX150" fmla="*/ 3933162 w 10915134"/>
              <a:gd name="connsiteY150" fmla="*/ 2199509 h 2251389"/>
              <a:gd name="connsiteX151" fmla="*/ 3797609 w 10915134"/>
              <a:gd name="connsiteY151" fmla="*/ 2185813 h 2251389"/>
              <a:gd name="connsiteX152" fmla="*/ 3723511 w 10915134"/>
              <a:gd name="connsiteY152" fmla="*/ 2185401 h 2251389"/>
              <a:gd name="connsiteX153" fmla="*/ 3478465 w 10915134"/>
              <a:gd name="connsiteY153" fmla="*/ 2181087 h 2251389"/>
              <a:gd name="connsiteX154" fmla="*/ 3308996 w 10915134"/>
              <a:gd name="connsiteY154" fmla="*/ 2177978 h 2251389"/>
              <a:gd name="connsiteX155" fmla="*/ 3260282 w 10915134"/>
              <a:gd name="connsiteY155" fmla="*/ 2194479 h 2251389"/>
              <a:gd name="connsiteX156" fmla="*/ 3178557 w 10915134"/>
              <a:gd name="connsiteY156" fmla="*/ 2221451 h 2251389"/>
              <a:gd name="connsiteX157" fmla="*/ 3097074 w 10915134"/>
              <a:gd name="connsiteY157" fmla="*/ 2229837 h 2251389"/>
              <a:gd name="connsiteX158" fmla="*/ 3029944 w 10915134"/>
              <a:gd name="connsiteY158" fmla="*/ 2248531 h 2251389"/>
              <a:gd name="connsiteX159" fmla="*/ 2964870 w 10915134"/>
              <a:gd name="connsiteY159" fmla="*/ 2251389 h 2251389"/>
              <a:gd name="connsiteX160" fmla="*/ 2931496 w 10915134"/>
              <a:gd name="connsiteY160" fmla="*/ 2243024 h 2251389"/>
              <a:gd name="connsiteX161" fmla="*/ 2892959 w 10915134"/>
              <a:gd name="connsiteY161" fmla="*/ 2233969 h 2251389"/>
              <a:gd name="connsiteX162" fmla="*/ 2839074 w 10915134"/>
              <a:gd name="connsiteY162" fmla="*/ 2225008 h 2251389"/>
              <a:gd name="connsiteX163" fmla="*/ 2693779 w 10915134"/>
              <a:gd name="connsiteY163" fmla="*/ 2231570 h 2251389"/>
              <a:gd name="connsiteX164" fmla="*/ 2523799 w 10915134"/>
              <a:gd name="connsiteY164" fmla="*/ 2236547 h 2251389"/>
              <a:gd name="connsiteX165" fmla="*/ 2340069 w 10915134"/>
              <a:gd name="connsiteY165" fmla="*/ 2220699 h 2251389"/>
              <a:gd name="connsiteX166" fmla="*/ 2076408 w 10915134"/>
              <a:gd name="connsiteY166" fmla="*/ 2194398 h 2251389"/>
              <a:gd name="connsiteX167" fmla="*/ 1983593 w 10915134"/>
              <a:gd name="connsiteY167" fmla="*/ 2219360 h 2251389"/>
              <a:gd name="connsiteX168" fmla="*/ 1853105 w 10915134"/>
              <a:gd name="connsiteY168" fmla="*/ 2214141 h 2251389"/>
              <a:gd name="connsiteX169" fmla="*/ 1748511 w 10915134"/>
              <a:gd name="connsiteY169" fmla="*/ 2178472 h 2251389"/>
              <a:gd name="connsiteX170" fmla="*/ 1633422 w 10915134"/>
              <a:gd name="connsiteY170" fmla="*/ 2143415 h 2251389"/>
              <a:gd name="connsiteX171" fmla="*/ 1558946 w 10915134"/>
              <a:gd name="connsiteY171" fmla="*/ 2128843 h 2251389"/>
              <a:gd name="connsiteX172" fmla="*/ 1385344 w 10915134"/>
              <a:gd name="connsiteY172" fmla="*/ 2124817 h 2251389"/>
              <a:gd name="connsiteX173" fmla="*/ 1227473 w 10915134"/>
              <a:gd name="connsiteY173" fmla="*/ 2113291 h 2251389"/>
              <a:gd name="connsiteX174" fmla="*/ 1088711 w 10915134"/>
              <a:gd name="connsiteY174" fmla="*/ 2097947 h 2251389"/>
              <a:gd name="connsiteX175" fmla="*/ 939259 w 10915134"/>
              <a:gd name="connsiteY175" fmla="*/ 2073411 h 2251389"/>
              <a:gd name="connsiteX176" fmla="*/ 914345 w 10915134"/>
              <a:gd name="connsiteY176" fmla="*/ 2063135 h 2251389"/>
              <a:gd name="connsiteX177" fmla="*/ 879393 w 10915134"/>
              <a:gd name="connsiteY177" fmla="*/ 2068419 h 2251389"/>
              <a:gd name="connsiteX178" fmla="*/ 739242 w 10915134"/>
              <a:gd name="connsiteY178" fmla="*/ 2091539 h 2251389"/>
              <a:gd name="connsiteX179" fmla="*/ 628509 w 10915134"/>
              <a:gd name="connsiteY179" fmla="*/ 2108134 h 2251389"/>
              <a:gd name="connsiteX180" fmla="*/ 508046 w 10915134"/>
              <a:gd name="connsiteY180" fmla="*/ 2109851 h 2251389"/>
              <a:gd name="connsiteX181" fmla="*/ 408793 w 10915134"/>
              <a:gd name="connsiteY181" fmla="*/ 2105335 h 2251389"/>
              <a:gd name="connsiteX182" fmla="*/ 259142 w 10915134"/>
              <a:gd name="connsiteY182" fmla="*/ 2115883 h 2251389"/>
              <a:gd name="connsiteX183" fmla="*/ 91266 w 10915134"/>
              <a:gd name="connsiteY183" fmla="*/ 2135533 h 2251389"/>
              <a:gd name="connsiteX184" fmla="*/ 12251 w 10915134"/>
              <a:gd name="connsiteY184" fmla="*/ 2121489 h 2251389"/>
              <a:gd name="connsiteX185" fmla="*/ 0 w 10915134"/>
              <a:gd name="connsiteY185" fmla="*/ 2122164 h 225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10915134" h="2251389">
                <a:moveTo>
                  <a:pt x="0" y="0"/>
                </a:moveTo>
                <a:lnTo>
                  <a:pt x="10915134" y="0"/>
                </a:lnTo>
                <a:lnTo>
                  <a:pt x="10882980" y="49990"/>
                </a:lnTo>
                <a:cubicBezTo>
                  <a:pt x="10880871" y="52147"/>
                  <a:pt x="10836905" y="107867"/>
                  <a:pt x="10834795" y="110024"/>
                </a:cubicBezTo>
                <a:cubicBezTo>
                  <a:pt x="10820319" y="128194"/>
                  <a:pt x="10762503" y="175620"/>
                  <a:pt x="10738392" y="165813"/>
                </a:cubicBezTo>
                <a:cubicBezTo>
                  <a:pt x="10748670" y="186392"/>
                  <a:pt x="10638347" y="188684"/>
                  <a:pt x="10633692" y="209264"/>
                </a:cubicBezTo>
                <a:cubicBezTo>
                  <a:pt x="10631767" y="225908"/>
                  <a:pt x="10597419" y="233945"/>
                  <a:pt x="10586800" y="239716"/>
                </a:cubicBezTo>
                <a:cubicBezTo>
                  <a:pt x="10579628" y="256520"/>
                  <a:pt x="10520682" y="224915"/>
                  <a:pt x="10501658" y="307174"/>
                </a:cubicBezTo>
                <a:cubicBezTo>
                  <a:pt x="10447727" y="313339"/>
                  <a:pt x="10447126" y="425780"/>
                  <a:pt x="10404067" y="412395"/>
                </a:cubicBezTo>
                <a:cubicBezTo>
                  <a:pt x="10392937" y="413598"/>
                  <a:pt x="10388815" y="467371"/>
                  <a:pt x="10380953" y="472334"/>
                </a:cubicBezTo>
                <a:lnTo>
                  <a:pt x="10341416" y="504774"/>
                </a:lnTo>
                <a:lnTo>
                  <a:pt x="10326329" y="523459"/>
                </a:lnTo>
                <a:lnTo>
                  <a:pt x="10298289" y="532173"/>
                </a:lnTo>
                <a:cubicBezTo>
                  <a:pt x="10284422" y="535049"/>
                  <a:pt x="10265952" y="533199"/>
                  <a:pt x="10243127" y="540715"/>
                </a:cubicBezTo>
                <a:cubicBezTo>
                  <a:pt x="10203910" y="562831"/>
                  <a:pt x="10165274" y="534580"/>
                  <a:pt x="10141243" y="592343"/>
                </a:cubicBezTo>
                <a:cubicBezTo>
                  <a:pt x="10059374" y="598371"/>
                  <a:pt x="10021953" y="650378"/>
                  <a:pt x="9940352" y="631518"/>
                </a:cubicBezTo>
                <a:cubicBezTo>
                  <a:pt x="9959797" y="646419"/>
                  <a:pt x="9860152" y="623282"/>
                  <a:pt x="9836226" y="660496"/>
                </a:cubicBezTo>
                <a:cubicBezTo>
                  <a:pt x="9788121" y="672556"/>
                  <a:pt x="9760988" y="668531"/>
                  <a:pt x="9686899" y="683782"/>
                </a:cubicBezTo>
                <a:cubicBezTo>
                  <a:pt x="9623800" y="700369"/>
                  <a:pt x="9613948" y="700871"/>
                  <a:pt x="9578209" y="709781"/>
                </a:cubicBezTo>
                <a:lnTo>
                  <a:pt x="9437298" y="757337"/>
                </a:lnTo>
                <a:lnTo>
                  <a:pt x="9435498" y="759689"/>
                </a:lnTo>
                <a:cubicBezTo>
                  <a:pt x="9426240" y="765982"/>
                  <a:pt x="9419508" y="766527"/>
                  <a:pt x="9413910" y="764531"/>
                </a:cubicBezTo>
                <a:lnTo>
                  <a:pt x="9361370" y="760593"/>
                </a:lnTo>
                <a:lnTo>
                  <a:pt x="9356626" y="764594"/>
                </a:lnTo>
                <a:lnTo>
                  <a:pt x="9311281" y="769260"/>
                </a:lnTo>
                <a:cubicBezTo>
                  <a:pt x="9311245" y="769953"/>
                  <a:pt x="9311210" y="770644"/>
                  <a:pt x="9311173" y="771337"/>
                </a:cubicBezTo>
                <a:cubicBezTo>
                  <a:pt x="9309900" y="776105"/>
                  <a:pt x="9307010" y="779823"/>
                  <a:pt x="9300658" y="781452"/>
                </a:cubicBezTo>
                <a:cubicBezTo>
                  <a:pt x="9318003" y="808459"/>
                  <a:pt x="9299643" y="793767"/>
                  <a:pt x="9279376" y="796188"/>
                </a:cubicBezTo>
                <a:cubicBezTo>
                  <a:pt x="9260850" y="809309"/>
                  <a:pt x="9206021" y="849156"/>
                  <a:pt x="9189502" y="860175"/>
                </a:cubicBezTo>
                <a:lnTo>
                  <a:pt x="9180260" y="862300"/>
                </a:lnTo>
                <a:cubicBezTo>
                  <a:pt x="9180236" y="862466"/>
                  <a:pt x="9180211" y="862633"/>
                  <a:pt x="9180186" y="862799"/>
                </a:cubicBezTo>
                <a:cubicBezTo>
                  <a:pt x="9178407" y="864232"/>
                  <a:pt x="9175456" y="865295"/>
                  <a:pt x="9170652" y="865945"/>
                </a:cubicBezTo>
                <a:lnTo>
                  <a:pt x="9145484" y="870300"/>
                </a:lnTo>
                <a:lnTo>
                  <a:pt x="9140031" y="874741"/>
                </a:lnTo>
                <a:lnTo>
                  <a:pt x="9138892" y="880860"/>
                </a:lnTo>
                <a:lnTo>
                  <a:pt x="9107257" y="903704"/>
                </a:lnTo>
                <a:cubicBezTo>
                  <a:pt x="9091321" y="899193"/>
                  <a:pt x="9043942" y="941365"/>
                  <a:pt x="9034880" y="948837"/>
                </a:cubicBezTo>
                <a:lnTo>
                  <a:pt x="8950600" y="994853"/>
                </a:lnTo>
                <a:cubicBezTo>
                  <a:pt x="8865196" y="1081843"/>
                  <a:pt x="8818875" y="1077389"/>
                  <a:pt x="8753014" y="1118658"/>
                </a:cubicBezTo>
                <a:cubicBezTo>
                  <a:pt x="8692981" y="1124704"/>
                  <a:pt x="8636332" y="1128410"/>
                  <a:pt x="8581094" y="1153261"/>
                </a:cubicBezTo>
                <a:cubicBezTo>
                  <a:pt x="8538621" y="1164812"/>
                  <a:pt x="8511758" y="1169577"/>
                  <a:pt x="8498175" y="1187969"/>
                </a:cubicBezTo>
                <a:lnTo>
                  <a:pt x="8448788" y="1206463"/>
                </a:lnTo>
                <a:lnTo>
                  <a:pt x="8367996" y="1232783"/>
                </a:lnTo>
                <a:cubicBezTo>
                  <a:pt x="8367806" y="1234615"/>
                  <a:pt x="8367614" y="1236446"/>
                  <a:pt x="8367423" y="1238278"/>
                </a:cubicBezTo>
                <a:lnTo>
                  <a:pt x="8359640" y="1246782"/>
                </a:lnTo>
                <a:lnTo>
                  <a:pt x="8346100" y="1266142"/>
                </a:lnTo>
                <a:lnTo>
                  <a:pt x="8318833" y="1292714"/>
                </a:lnTo>
                <a:lnTo>
                  <a:pt x="8317719" y="1291904"/>
                </a:lnTo>
                <a:cubicBezTo>
                  <a:pt x="8314688" y="1290662"/>
                  <a:pt x="8311461" y="1290840"/>
                  <a:pt x="8307730" y="1293984"/>
                </a:cubicBezTo>
                <a:cubicBezTo>
                  <a:pt x="8294903" y="1295590"/>
                  <a:pt x="8255937" y="1295887"/>
                  <a:pt x="8240756" y="1301537"/>
                </a:cubicBezTo>
                <a:cubicBezTo>
                  <a:pt x="8233324" y="1310481"/>
                  <a:pt x="8225256" y="1319366"/>
                  <a:pt x="8216639" y="1327887"/>
                </a:cubicBezTo>
                <a:lnTo>
                  <a:pt x="8211337" y="1332570"/>
                </a:lnTo>
                <a:lnTo>
                  <a:pt x="8211048" y="1332403"/>
                </a:lnTo>
                <a:cubicBezTo>
                  <a:pt x="8209501" y="1332874"/>
                  <a:pt x="8207607" y="1334206"/>
                  <a:pt x="8205085" y="1336831"/>
                </a:cubicBezTo>
                <a:lnTo>
                  <a:pt x="8137554" y="1342145"/>
                </a:lnTo>
                <a:cubicBezTo>
                  <a:pt x="8105705" y="1354688"/>
                  <a:pt x="8080446" y="1339423"/>
                  <a:pt x="8054564" y="1367911"/>
                </a:cubicBezTo>
                <a:cubicBezTo>
                  <a:pt x="8024726" y="1379555"/>
                  <a:pt x="7996957" y="1380148"/>
                  <a:pt x="7973237" y="1397544"/>
                </a:cubicBezTo>
                <a:cubicBezTo>
                  <a:pt x="7961439" y="1393972"/>
                  <a:pt x="7951168" y="1394796"/>
                  <a:pt x="7944198" y="1410276"/>
                </a:cubicBezTo>
                <a:cubicBezTo>
                  <a:pt x="7915673" y="1417804"/>
                  <a:pt x="7905583" y="1403950"/>
                  <a:pt x="7890643" y="1424144"/>
                </a:cubicBezTo>
                <a:cubicBezTo>
                  <a:pt x="7869590" y="1403678"/>
                  <a:pt x="7870757" y="1414314"/>
                  <a:pt x="7864997" y="1425023"/>
                </a:cubicBezTo>
                <a:lnTo>
                  <a:pt x="7864067" y="1426002"/>
                </a:lnTo>
                <a:lnTo>
                  <a:pt x="7861153" y="1423038"/>
                </a:lnTo>
                <a:lnTo>
                  <a:pt x="7844586" y="1429169"/>
                </a:lnTo>
                <a:lnTo>
                  <a:pt x="7840350" y="1432451"/>
                </a:lnTo>
                <a:cubicBezTo>
                  <a:pt x="7837357" y="1434345"/>
                  <a:pt x="7835272" y="1435129"/>
                  <a:pt x="7833722" y="1435148"/>
                </a:cubicBezTo>
                <a:lnTo>
                  <a:pt x="7833492" y="1434901"/>
                </a:lnTo>
                <a:lnTo>
                  <a:pt x="7827413" y="1438043"/>
                </a:lnTo>
                <a:cubicBezTo>
                  <a:pt x="7817294" y="1444069"/>
                  <a:pt x="7807591" y="1450613"/>
                  <a:pt x="7798463" y="1457407"/>
                </a:cubicBezTo>
                <a:cubicBezTo>
                  <a:pt x="7789625" y="1446704"/>
                  <a:pt x="7769649" y="1464040"/>
                  <a:pt x="7759015" y="1458666"/>
                </a:cubicBezTo>
                <a:lnTo>
                  <a:pt x="7752684" y="1444792"/>
                </a:lnTo>
                <a:lnTo>
                  <a:pt x="7747867" y="1447976"/>
                </a:lnTo>
                <a:lnTo>
                  <a:pt x="7738750" y="1456574"/>
                </a:lnTo>
                <a:cubicBezTo>
                  <a:pt x="7737328" y="1457741"/>
                  <a:pt x="7736297" y="1457914"/>
                  <a:pt x="7735619" y="1456320"/>
                </a:cubicBezTo>
                <a:cubicBezTo>
                  <a:pt x="7730006" y="1457852"/>
                  <a:pt x="7711662" y="1464787"/>
                  <a:pt x="7705072" y="1465768"/>
                </a:cubicBezTo>
                <a:lnTo>
                  <a:pt x="7696073" y="1462212"/>
                </a:lnTo>
                <a:lnTo>
                  <a:pt x="7692096" y="1462163"/>
                </a:lnTo>
                <a:lnTo>
                  <a:pt x="7674689" y="1477613"/>
                </a:lnTo>
                <a:lnTo>
                  <a:pt x="7665348" y="1483862"/>
                </a:lnTo>
                <a:lnTo>
                  <a:pt x="7606276" y="1538521"/>
                </a:lnTo>
                <a:lnTo>
                  <a:pt x="7504695" y="1566686"/>
                </a:lnTo>
                <a:cubicBezTo>
                  <a:pt x="7473718" y="1603709"/>
                  <a:pt x="7404436" y="1554658"/>
                  <a:pt x="7401270" y="1597361"/>
                </a:cubicBezTo>
                <a:cubicBezTo>
                  <a:pt x="7369238" y="1613154"/>
                  <a:pt x="7363418" y="1605164"/>
                  <a:pt x="7320321" y="1619535"/>
                </a:cubicBezTo>
                <a:cubicBezTo>
                  <a:pt x="7280514" y="1668809"/>
                  <a:pt x="7198683" y="1708462"/>
                  <a:pt x="7149526" y="1743630"/>
                </a:cubicBezTo>
                <a:cubicBezTo>
                  <a:pt x="7114410" y="1721934"/>
                  <a:pt x="7136043" y="1746476"/>
                  <a:pt x="7105391" y="1752328"/>
                </a:cubicBezTo>
                <a:cubicBezTo>
                  <a:pt x="7119677" y="1779725"/>
                  <a:pt x="7066212" y="1749779"/>
                  <a:pt x="7071654" y="1785091"/>
                </a:cubicBezTo>
                <a:cubicBezTo>
                  <a:pt x="7065905" y="1785038"/>
                  <a:pt x="7060161" y="1783873"/>
                  <a:pt x="7054359" y="1782439"/>
                </a:cubicBezTo>
                <a:lnTo>
                  <a:pt x="7051319" y="1781706"/>
                </a:lnTo>
                <a:lnTo>
                  <a:pt x="7040377" y="1784767"/>
                </a:lnTo>
                <a:lnTo>
                  <a:pt x="7035771" y="1778137"/>
                </a:lnTo>
                <a:lnTo>
                  <a:pt x="7018208" y="1777373"/>
                </a:lnTo>
                <a:cubicBezTo>
                  <a:pt x="7011866" y="1778247"/>
                  <a:pt x="7005318" y="1780539"/>
                  <a:pt x="6998493" y="1785098"/>
                </a:cubicBezTo>
                <a:cubicBezTo>
                  <a:pt x="6983689" y="1806072"/>
                  <a:pt x="6952865" y="1800516"/>
                  <a:pt x="6928288" y="1811732"/>
                </a:cubicBezTo>
                <a:lnTo>
                  <a:pt x="6917773" y="1820666"/>
                </a:lnTo>
                <a:lnTo>
                  <a:pt x="6881789" y="1828309"/>
                </a:lnTo>
                <a:lnTo>
                  <a:pt x="6879926" y="1830591"/>
                </a:lnTo>
                <a:cubicBezTo>
                  <a:pt x="6873880" y="1832712"/>
                  <a:pt x="6861049" y="1834739"/>
                  <a:pt x="6845508" y="1841035"/>
                </a:cubicBezTo>
                <a:lnTo>
                  <a:pt x="6786683" y="1868367"/>
                </a:lnTo>
                <a:lnTo>
                  <a:pt x="6773874" y="1863267"/>
                </a:lnTo>
                <a:lnTo>
                  <a:pt x="6771241" y="1859449"/>
                </a:lnTo>
                <a:lnTo>
                  <a:pt x="6755065" y="1866822"/>
                </a:lnTo>
                <a:lnTo>
                  <a:pt x="6740854" y="1865352"/>
                </a:lnTo>
                <a:lnTo>
                  <a:pt x="6730997" y="1874155"/>
                </a:lnTo>
                <a:lnTo>
                  <a:pt x="6714212" y="1876293"/>
                </a:lnTo>
                <a:cubicBezTo>
                  <a:pt x="6707919" y="1876308"/>
                  <a:pt x="6700834" y="1876122"/>
                  <a:pt x="6693130" y="1876808"/>
                </a:cubicBezTo>
                <a:lnTo>
                  <a:pt x="6674405" y="1873459"/>
                </a:lnTo>
                <a:lnTo>
                  <a:pt x="6647714" y="1878941"/>
                </a:lnTo>
                <a:cubicBezTo>
                  <a:pt x="6627122" y="1883360"/>
                  <a:pt x="6607220" y="1886896"/>
                  <a:pt x="6586613" y="1887053"/>
                </a:cubicBezTo>
                <a:cubicBezTo>
                  <a:pt x="6572205" y="1895536"/>
                  <a:pt x="6557706" y="1900239"/>
                  <a:pt x="6540424" y="1893269"/>
                </a:cubicBezTo>
                <a:cubicBezTo>
                  <a:pt x="6497538" y="1902769"/>
                  <a:pt x="6490601" y="1917381"/>
                  <a:pt x="6460034" y="1911286"/>
                </a:cubicBezTo>
                <a:cubicBezTo>
                  <a:pt x="6453811" y="1919532"/>
                  <a:pt x="6449254" y="1924158"/>
                  <a:pt x="6445449" y="1926499"/>
                </a:cubicBezTo>
                <a:cubicBezTo>
                  <a:pt x="6434030" y="1933525"/>
                  <a:pt x="6429411" y="1919994"/>
                  <a:pt x="6407092" y="1921993"/>
                </a:cubicBezTo>
                <a:cubicBezTo>
                  <a:pt x="6382682" y="1922166"/>
                  <a:pt x="6418607" y="1903450"/>
                  <a:pt x="6396332" y="1907025"/>
                </a:cubicBezTo>
                <a:cubicBezTo>
                  <a:pt x="6376015" y="1918727"/>
                  <a:pt x="6367614" y="1898795"/>
                  <a:pt x="6347048" y="1912130"/>
                </a:cubicBezTo>
                <a:cubicBezTo>
                  <a:pt x="6360109" y="1925598"/>
                  <a:pt x="6297691" y="1920276"/>
                  <a:pt x="6302270" y="1933613"/>
                </a:cubicBezTo>
                <a:cubicBezTo>
                  <a:pt x="6272680" y="1919839"/>
                  <a:pt x="6273323" y="1945036"/>
                  <a:pt x="6243078" y="1945644"/>
                </a:cubicBezTo>
                <a:cubicBezTo>
                  <a:pt x="6226744" y="1941607"/>
                  <a:pt x="6216828" y="1942552"/>
                  <a:pt x="6207738" y="1953011"/>
                </a:cubicBezTo>
                <a:cubicBezTo>
                  <a:pt x="6131633" y="1932600"/>
                  <a:pt x="6170923" y="1959774"/>
                  <a:pt x="6108781" y="1959474"/>
                </a:cubicBezTo>
                <a:lnTo>
                  <a:pt x="6103698" y="1959304"/>
                </a:lnTo>
                <a:lnTo>
                  <a:pt x="6087017" y="1969078"/>
                </a:lnTo>
                <a:cubicBezTo>
                  <a:pt x="6086783" y="1969912"/>
                  <a:pt x="6086547" y="1970745"/>
                  <a:pt x="6086313" y="1971580"/>
                </a:cubicBezTo>
                <a:lnTo>
                  <a:pt x="6024291" y="1966761"/>
                </a:lnTo>
                <a:lnTo>
                  <a:pt x="6016853" y="1970526"/>
                </a:lnTo>
                <a:lnTo>
                  <a:pt x="5975404" y="1961749"/>
                </a:lnTo>
                <a:lnTo>
                  <a:pt x="5954536" y="1960220"/>
                </a:lnTo>
                <a:lnTo>
                  <a:pt x="5917280" y="1954478"/>
                </a:lnTo>
                <a:lnTo>
                  <a:pt x="5914232" y="1956919"/>
                </a:lnTo>
                <a:lnTo>
                  <a:pt x="5906850" y="1954702"/>
                </a:lnTo>
                <a:lnTo>
                  <a:pt x="5901461" y="1957577"/>
                </a:lnTo>
                <a:lnTo>
                  <a:pt x="5895317" y="1956828"/>
                </a:lnTo>
                <a:cubicBezTo>
                  <a:pt x="5883595" y="1958629"/>
                  <a:pt x="5844137" y="1966833"/>
                  <a:pt x="5831128" y="1968382"/>
                </a:cubicBezTo>
                <a:lnTo>
                  <a:pt x="5817261" y="1966124"/>
                </a:lnTo>
                <a:lnTo>
                  <a:pt x="5806791" y="1974713"/>
                </a:lnTo>
                <a:lnTo>
                  <a:pt x="5762574" y="1976973"/>
                </a:lnTo>
                <a:lnTo>
                  <a:pt x="5747297" y="1970252"/>
                </a:lnTo>
                <a:lnTo>
                  <a:pt x="5733169" y="1965433"/>
                </a:lnTo>
                <a:lnTo>
                  <a:pt x="5731338" y="1965447"/>
                </a:lnTo>
                <a:lnTo>
                  <a:pt x="5712957" y="1965596"/>
                </a:lnTo>
                <a:lnTo>
                  <a:pt x="5678760" y="1965873"/>
                </a:lnTo>
                <a:cubicBezTo>
                  <a:pt x="5656934" y="1966331"/>
                  <a:pt x="5634795" y="1967772"/>
                  <a:pt x="5612457" y="1972287"/>
                </a:cubicBezTo>
                <a:cubicBezTo>
                  <a:pt x="5527023" y="1949966"/>
                  <a:pt x="5534401" y="1947926"/>
                  <a:pt x="5462439" y="1941766"/>
                </a:cubicBezTo>
                <a:cubicBezTo>
                  <a:pt x="5427425" y="1917624"/>
                  <a:pt x="5291183" y="1960519"/>
                  <a:pt x="5249426" y="1957993"/>
                </a:cubicBezTo>
                <a:cubicBezTo>
                  <a:pt x="5146406" y="1973328"/>
                  <a:pt x="4927624" y="2044719"/>
                  <a:pt x="4795460" y="2018541"/>
                </a:cubicBezTo>
                <a:cubicBezTo>
                  <a:pt x="4762844" y="2022395"/>
                  <a:pt x="4718233" y="2031407"/>
                  <a:pt x="4698875" y="2031693"/>
                </a:cubicBezTo>
                <a:lnTo>
                  <a:pt x="4635334" y="2035504"/>
                </a:lnTo>
                <a:lnTo>
                  <a:pt x="4529228" y="2076609"/>
                </a:lnTo>
                <a:cubicBezTo>
                  <a:pt x="4475152" y="2050383"/>
                  <a:pt x="4475600" y="2080729"/>
                  <a:pt x="4408461" y="2090939"/>
                </a:cubicBezTo>
                <a:cubicBezTo>
                  <a:pt x="4383821" y="2082708"/>
                  <a:pt x="4268804" y="2082966"/>
                  <a:pt x="4254651" y="2101730"/>
                </a:cubicBezTo>
                <a:cubicBezTo>
                  <a:pt x="4238862" y="2106286"/>
                  <a:pt x="4220313" y="2100544"/>
                  <a:pt x="4213233" y="2120326"/>
                </a:cubicBezTo>
                <a:cubicBezTo>
                  <a:pt x="4201430" y="2144259"/>
                  <a:pt x="4145731" y="2110137"/>
                  <a:pt x="4153938" y="2137520"/>
                </a:cubicBezTo>
                <a:cubicBezTo>
                  <a:pt x="4114396" y="2114195"/>
                  <a:pt x="4083806" y="2164553"/>
                  <a:pt x="4050969" y="2177971"/>
                </a:cubicBezTo>
                <a:cubicBezTo>
                  <a:pt x="4019767" y="2177378"/>
                  <a:pt x="4005088" y="2190554"/>
                  <a:pt x="3933162" y="2199509"/>
                </a:cubicBezTo>
                <a:cubicBezTo>
                  <a:pt x="3898830" y="2172322"/>
                  <a:pt x="3861284" y="2221170"/>
                  <a:pt x="3797609" y="2185813"/>
                </a:cubicBezTo>
                <a:cubicBezTo>
                  <a:pt x="3795667" y="2189772"/>
                  <a:pt x="3776702" y="2186188"/>
                  <a:pt x="3723511" y="2185401"/>
                </a:cubicBezTo>
                <a:cubicBezTo>
                  <a:pt x="3670320" y="2184613"/>
                  <a:pt x="3558625" y="2184230"/>
                  <a:pt x="3478465" y="2181087"/>
                </a:cubicBezTo>
                <a:cubicBezTo>
                  <a:pt x="3387474" y="2181789"/>
                  <a:pt x="3428499" y="2219948"/>
                  <a:pt x="3308996" y="2177978"/>
                </a:cubicBezTo>
                <a:cubicBezTo>
                  <a:pt x="3299910" y="2200517"/>
                  <a:pt x="3285785" y="2202748"/>
                  <a:pt x="3260282" y="2194479"/>
                </a:cubicBezTo>
                <a:cubicBezTo>
                  <a:pt x="3216295" y="2196427"/>
                  <a:pt x="3227371" y="2250251"/>
                  <a:pt x="3178557" y="2221451"/>
                </a:cubicBezTo>
                <a:cubicBezTo>
                  <a:pt x="3146795" y="2234329"/>
                  <a:pt x="3117401" y="2220418"/>
                  <a:pt x="3097074" y="2229837"/>
                </a:cubicBezTo>
                <a:lnTo>
                  <a:pt x="3029944" y="2248531"/>
                </a:lnTo>
                <a:cubicBezTo>
                  <a:pt x="2992804" y="2254069"/>
                  <a:pt x="2982389" y="2213943"/>
                  <a:pt x="2964870" y="2251389"/>
                </a:cubicBezTo>
                <a:lnTo>
                  <a:pt x="2931496" y="2243024"/>
                </a:lnTo>
                <a:lnTo>
                  <a:pt x="2892959" y="2233969"/>
                </a:lnTo>
                <a:cubicBezTo>
                  <a:pt x="2872669" y="2227791"/>
                  <a:pt x="2882203" y="2234774"/>
                  <a:pt x="2839074" y="2225008"/>
                </a:cubicBezTo>
                <a:cubicBezTo>
                  <a:pt x="2811442" y="2251884"/>
                  <a:pt x="2766379" y="2232117"/>
                  <a:pt x="2693779" y="2231570"/>
                </a:cubicBezTo>
                <a:lnTo>
                  <a:pt x="2523799" y="2236547"/>
                </a:lnTo>
                <a:cubicBezTo>
                  <a:pt x="2466172" y="2242686"/>
                  <a:pt x="2414634" y="2227724"/>
                  <a:pt x="2340069" y="2220699"/>
                </a:cubicBezTo>
                <a:cubicBezTo>
                  <a:pt x="2265503" y="2213674"/>
                  <a:pt x="2139796" y="2191971"/>
                  <a:pt x="2076408" y="2194398"/>
                </a:cubicBezTo>
                <a:cubicBezTo>
                  <a:pt x="2032508" y="2197562"/>
                  <a:pt x="2027933" y="2185141"/>
                  <a:pt x="1983593" y="2219360"/>
                </a:cubicBezTo>
                <a:cubicBezTo>
                  <a:pt x="1947094" y="2209205"/>
                  <a:pt x="1890960" y="2218305"/>
                  <a:pt x="1853105" y="2214141"/>
                </a:cubicBezTo>
                <a:cubicBezTo>
                  <a:pt x="1825748" y="2216625"/>
                  <a:pt x="1783192" y="2179879"/>
                  <a:pt x="1748511" y="2178472"/>
                </a:cubicBezTo>
                <a:cubicBezTo>
                  <a:pt x="1703498" y="2196202"/>
                  <a:pt x="1694831" y="2157630"/>
                  <a:pt x="1633422" y="2143415"/>
                </a:cubicBezTo>
                <a:cubicBezTo>
                  <a:pt x="1607630" y="2161065"/>
                  <a:pt x="1579060" y="2145077"/>
                  <a:pt x="1558946" y="2128843"/>
                </a:cubicBezTo>
                <a:cubicBezTo>
                  <a:pt x="1499069" y="2134267"/>
                  <a:pt x="1452565" y="2133855"/>
                  <a:pt x="1385344" y="2124817"/>
                </a:cubicBezTo>
                <a:cubicBezTo>
                  <a:pt x="1312492" y="2145463"/>
                  <a:pt x="1299315" y="2122756"/>
                  <a:pt x="1227473" y="2113291"/>
                </a:cubicBezTo>
                <a:cubicBezTo>
                  <a:pt x="1199075" y="2120045"/>
                  <a:pt x="1149241" y="2095660"/>
                  <a:pt x="1088711" y="2097947"/>
                </a:cubicBezTo>
                <a:cubicBezTo>
                  <a:pt x="1048569" y="2095382"/>
                  <a:pt x="1091396" y="2061344"/>
                  <a:pt x="939259" y="2073411"/>
                </a:cubicBezTo>
                <a:cubicBezTo>
                  <a:pt x="930603" y="2080267"/>
                  <a:pt x="912274" y="2072716"/>
                  <a:pt x="914345" y="2063135"/>
                </a:cubicBezTo>
                <a:cubicBezTo>
                  <a:pt x="904674" y="2065915"/>
                  <a:pt x="881392" y="2083881"/>
                  <a:pt x="879393" y="2068419"/>
                </a:cubicBezTo>
                <a:cubicBezTo>
                  <a:pt x="831068" y="2065554"/>
                  <a:pt x="782797" y="2073516"/>
                  <a:pt x="739242" y="2091539"/>
                </a:cubicBezTo>
                <a:cubicBezTo>
                  <a:pt x="713063" y="2085924"/>
                  <a:pt x="685973" y="2097939"/>
                  <a:pt x="628509" y="2108134"/>
                </a:cubicBezTo>
                <a:cubicBezTo>
                  <a:pt x="575136" y="2076613"/>
                  <a:pt x="570057" y="2131408"/>
                  <a:pt x="508046" y="2109851"/>
                </a:cubicBezTo>
                <a:cubicBezTo>
                  <a:pt x="473420" y="2105939"/>
                  <a:pt x="433697" y="2091842"/>
                  <a:pt x="408793" y="2105335"/>
                </a:cubicBezTo>
                <a:cubicBezTo>
                  <a:pt x="383633" y="2099507"/>
                  <a:pt x="299763" y="2118030"/>
                  <a:pt x="259142" y="2115883"/>
                </a:cubicBezTo>
                <a:cubicBezTo>
                  <a:pt x="191085" y="2103328"/>
                  <a:pt x="127146" y="2128850"/>
                  <a:pt x="91266" y="2135533"/>
                </a:cubicBezTo>
                <a:cubicBezTo>
                  <a:pt x="55346" y="2131669"/>
                  <a:pt x="37547" y="2122850"/>
                  <a:pt x="12251" y="2121489"/>
                </a:cubicBezTo>
                <a:lnTo>
                  <a:pt x="0" y="2122164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BC27548-A996-ECAD-64F7-DBAE913D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7" y="609600"/>
            <a:ext cx="5915197" cy="1330519"/>
          </a:xfrm>
        </p:spPr>
        <p:txBody>
          <a:bodyPr>
            <a:normAutofit/>
          </a:bodyPr>
          <a:lstStyle/>
          <a:p>
            <a:r>
              <a:rPr lang="el-GR" dirty="0"/>
              <a:t>Που χρησιμοποιούνται</a:t>
            </a:r>
            <a:r>
              <a:rPr lang="de-DE" dirty="0"/>
              <a:t>;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83F35A-7B7A-234A-DBEE-02955D067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341" y="3015882"/>
            <a:ext cx="5747857" cy="3552969"/>
          </a:xfrm>
        </p:spPr>
        <p:txBody>
          <a:bodyPr>
            <a:normAutofit/>
          </a:bodyPr>
          <a:lstStyle/>
          <a:p>
            <a:r>
              <a:rPr lang="el-GR" sz="2000" dirty="0">
                <a:effectLst/>
                <a:latin typeface="Helvetica Neue" panose="02000503000000020004" pitchFamily="2" charset="0"/>
              </a:rPr>
              <a:t>Συχνά χρησιμοποιούνται </a:t>
            </a:r>
            <a:r>
              <a:rPr lang="el-GR" sz="2000" u="sng" dirty="0">
                <a:effectLst/>
                <a:latin typeface="Helvetica Neue" panose="02000503000000020004" pitchFamily="2" charset="0"/>
              </a:rPr>
              <a:t>σε κρέμες, αντηλιακά και προϊόντα μακιγιάζ</a:t>
            </a:r>
            <a:r>
              <a:rPr lang="el-GR" sz="2000" dirty="0">
                <a:effectLst/>
                <a:latin typeface="Helvetica Neue" panose="02000503000000020004" pitchFamily="2" charset="0"/>
              </a:rPr>
              <a:t> για να προσφέρουν βαθύτερη ενυδάτωση, προστασία από την ηλιακή ακτινοβολία και πιο ομοιόμορφη εφαρμογή. </a:t>
            </a:r>
          </a:p>
          <a:p>
            <a:endParaRPr lang="de-DE" sz="200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BFFEA99-E831-4C3B-8D16-0EA4AB33F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95584" y="610517"/>
            <a:ext cx="4010943" cy="5636963"/>
          </a:xfrm>
          <a:custGeom>
            <a:avLst/>
            <a:gdLst>
              <a:gd name="connsiteX0" fmla="*/ 0 w 2400300"/>
              <a:gd name="connsiteY0" fmla="*/ 0 h 2400300"/>
              <a:gd name="connsiteX1" fmla="*/ 2400300 w 2400300"/>
              <a:gd name="connsiteY1" fmla="*/ 0 h 2400300"/>
              <a:gd name="connsiteX2" fmla="*/ 2400300 w 2400300"/>
              <a:gd name="connsiteY2" fmla="*/ 2400300 h 2400300"/>
              <a:gd name="connsiteX3" fmla="*/ 0 w 2400300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0" h="2400300">
                <a:moveTo>
                  <a:pt x="0" y="0"/>
                </a:moveTo>
                <a:lnTo>
                  <a:pt x="2400300" y="0"/>
                </a:lnTo>
                <a:lnTo>
                  <a:pt x="24003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54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rafik 4" descr="Ein Bild, das Essen enthält.&#10;&#10;Automatisch generierte Beschreibung">
            <a:extLst>
              <a:ext uri="{FF2B5EF4-FFF2-40B4-BE49-F238E27FC236}">
                <a16:creationId xmlns:a16="http://schemas.microsoft.com/office/drawing/2014/main" id="{D39E0EFB-A2D1-5E4E-67EC-BA85EF1ECD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3770"/>
          <a:stretch/>
        </p:blipFill>
        <p:spPr>
          <a:xfrm>
            <a:off x="7761092" y="771383"/>
            <a:ext cx="3684567" cy="5311922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B9FD11D-7561-43C8-BE54-00D7DCF0E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5391" y="5800300"/>
            <a:ext cx="5736610" cy="1057702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4114838 w 5741575"/>
              <a:gd name="connsiteY74" fmla="*/ 238165 h 955271"/>
              <a:gd name="connsiteX75" fmla="*/ 4271023 w 5741575"/>
              <a:gd name="connsiteY75" fmla="*/ 241959 h 955271"/>
              <a:gd name="connsiteX76" fmla="*/ 4367397 w 5741575"/>
              <a:gd name="connsiteY76" fmla="*/ 271442 h 955271"/>
              <a:gd name="connsiteX77" fmla="*/ 4495366 w 5741575"/>
              <a:gd name="connsiteY77" fmla="*/ 271618 h 955271"/>
              <a:gd name="connsiteX78" fmla="*/ 4517347 w 5741575"/>
              <a:gd name="connsiteY78" fmla="*/ 275639 h 955271"/>
              <a:gd name="connsiteX79" fmla="*/ 4546116 w 5741575"/>
              <a:gd name="connsiteY79" fmla="*/ 268568 h 955271"/>
              <a:gd name="connsiteX80" fmla="*/ 4661259 w 5741575"/>
              <a:gd name="connsiteY80" fmla="*/ 238966 h 955271"/>
              <a:gd name="connsiteX81" fmla="*/ 4750403 w 5741575"/>
              <a:gd name="connsiteY81" fmla="*/ 204364 h 955271"/>
              <a:gd name="connsiteX82" fmla="*/ 4867614 w 5741575"/>
              <a:gd name="connsiteY82" fmla="*/ 208668 h 955271"/>
              <a:gd name="connsiteX83" fmla="*/ 4937036 w 5741575"/>
              <a:gd name="connsiteY83" fmla="*/ 195446 h 955271"/>
              <a:gd name="connsiteX84" fmla="*/ 5047626 w 5741575"/>
              <a:gd name="connsiteY84" fmla="*/ 149604 h 955271"/>
              <a:gd name="connsiteX85" fmla="*/ 5200247 w 5741575"/>
              <a:gd name="connsiteY85" fmla="*/ 142695 h 955271"/>
              <a:gd name="connsiteX86" fmla="*/ 5235691 w 5741575"/>
              <a:gd name="connsiteY86" fmla="*/ 173330 h 955271"/>
              <a:gd name="connsiteX87" fmla="*/ 5280133 w 5741575"/>
              <a:gd name="connsiteY87" fmla="*/ 189342 h 955271"/>
              <a:gd name="connsiteX88" fmla="*/ 5291963 w 5741575"/>
              <a:gd name="connsiteY88" fmla="*/ 139446 h 955271"/>
              <a:gd name="connsiteX89" fmla="*/ 5418472 w 5741575"/>
              <a:gd name="connsiteY89" fmla="*/ 89163 h 955271"/>
              <a:gd name="connsiteX90" fmla="*/ 5482354 w 5741575"/>
              <a:gd name="connsiteY90" fmla="*/ 69470 h 955271"/>
              <a:gd name="connsiteX91" fmla="*/ 5583280 w 5741575"/>
              <a:gd name="connsiteY91" fmla="*/ 49787 h 955271"/>
              <a:gd name="connsiteX92" fmla="*/ 5613766 w 5741575"/>
              <a:gd name="connsiteY92" fmla="*/ 41855 h 955271"/>
              <a:gd name="connsiteX93" fmla="*/ 5684952 w 5741575"/>
              <a:gd name="connsiteY93" fmla="*/ 26088 h 955271"/>
              <a:gd name="connsiteX94" fmla="*/ 5741575 w 5741575"/>
              <a:gd name="connsiteY94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873778 w 5741575"/>
              <a:gd name="connsiteY38" fmla="*/ 530130 h 955271"/>
              <a:gd name="connsiteX39" fmla="*/ 1988411 w 5741575"/>
              <a:gd name="connsiteY39" fmla="*/ 491599 h 955271"/>
              <a:gd name="connsiteX40" fmla="*/ 2085507 w 5741575"/>
              <a:gd name="connsiteY40" fmla="*/ 498527 h 955271"/>
              <a:gd name="connsiteX41" fmla="*/ 2090767 w 5741575"/>
              <a:gd name="connsiteY41" fmla="*/ 490616 h 955271"/>
              <a:gd name="connsiteX42" fmla="*/ 2151143 w 5741575"/>
              <a:gd name="connsiteY42" fmla="*/ 478332 h 955271"/>
              <a:gd name="connsiteX43" fmla="*/ 2378710 w 5741575"/>
              <a:gd name="connsiteY43" fmla="*/ 477570 h 955271"/>
              <a:gd name="connsiteX44" fmla="*/ 2496256 w 5741575"/>
              <a:gd name="connsiteY44" fmla="*/ 452396 h 955271"/>
              <a:gd name="connsiteX45" fmla="*/ 2535387 w 5741575"/>
              <a:gd name="connsiteY45" fmla="*/ 436645 h 955271"/>
              <a:gd name="connsiteX46" fmla="*/ 2601109 w 5741575"/>
              <a:gd name="connsiteY46" fmla="*/ 410678 h 955271"/>
              <a:gd name="connsiteX47" fmla="*/ 2643855 w 5741575"/>
              <a:gd name="connsiteY47" fmla="*/ 374482 h 955271"/>
              <a:gd name="connsiteX48" fmla="*/ 2657726 w 5741575"/>
              <a:gd name="connsiteY48" fmla="*/ 365841 h 955271"/>
              <a:gd name="connsiteX49" fmla="*/ 2687125 w 5741575"/>
              <a:gd name="connsiteY49" fmla="*/ 366820 h 955271"/>
              <a:gd name="connsiteX50" fmla="*/ 2697479 w 5741575"/>
              <a:gd name="connsiteY50" fmla="*/ 361430 h 955271"/>
              <a:gd name="connsiteX51" fmla="*/ 2701547 w 5741575"/>
              <a:gd name="connsiteY51" fmla="*/ 361545 h 955271"/>
              <a:gd name="connsiteX52" fmla="*/ 2711054 w 5741575"/>
              <a:gd name="connsiteY52" fmla="*/ 360597 h 955271"/>
              <a:gd name="connsiteX53" fmla="*/ 2710438 w 5741575"/>
              <a:gd name="connsiteY53" fmla="*/ 366958 h 955271"/>
              <a:gd name="connsiteX54" fmla="*/ 2722936 w 5741575"/>
              <a:gd name="connsiteY54" fmla="*/ 377633 h 955271"/>
              <a:gd name="connsiteX55" fmla="*/ 2777227 w 5741575"/>
              <a:gd name="connsiteY55" fmla="*/ 368972 h 955271"/>
              <a:gd name="connsiteX56" fmla="*/ 2779510 w 5741575"/>
              <a:gd name="connsiteY56" fmla="*/ 361652 h 955271"/>
              <a:gd name="connsiteX57" fmla="*/ 2786278 w 5741575"/>
              <a:gd name="connsiteY57" fmla="*/ 359869 h 955271"/>
              <a:gd name="connsiteX58" fmla="*/ 2792101 w 5741575"/>
              <a:gd name="connsiteY58" fmla="*/ 365927 h 955271"/>
              <a:gd name="connsiteX59" fmla="*/ 2885545 w 5741575"/>
              <a:gd name="connsiteY59" fmla="*/ 372818 h 955271"/>
              <a:gd name="connsiteX60" fmla="*/ 3009558 w 5741575"/>
              <a:gd name="connsiteY60" fmla="*/ 370573 h 955271"/>
              <a:gd name="connsiteX61" fmla="*/ 3095010 w 5741575"/>
              <a:gd name="connsiteY61" fmla="*/ 332454 h 955271"/>
              <a:gd name="connsiteX62" fmla="*/ 3103742 w 5741575"/>
              <a:gd name="connsiteY62" fmla="*/ 337974 h 955271"/>
              <a:gd name="connsiteX63" fmla="*/ 3165093 w 5741575"/>
              <a:gd name="connsiteY63" fmla="*/ 329459 h 955271"/>
              <a:gd name="connsiteX64" fmla="*/ 3373785 w 5741575"/>
              <a:gd name="connsiteY64" fmla="*/ 255680 h 955271"/>
              <a:gd name="connsiteX65" fmla="*/ 3493851 w 5741575"/>
              <a:gd name="connsiteY65" fmla="*/ 240255 h 955271"/>
              <a:gd name="connsiteX66" fmla="*/ 3537470 w 5741575"/>
              <a:gd name="connsiteY66" fmla="*/ 241867 h 955271"/>
              <a:gd name="connsiteX67" fmla="*/ 3610489 w 5741575"/>
              <a:gd name="connsiteY67" fmla="*/ 244128 h 955271"/>
              <a:gd name="connsiteX68" fmla="*/ 3667539 w 5741575"/>
              <a:gd name="connsiteY68" fmla="*/ 263271 h 955271"/>
              <a:gd name="connsiteX69" fmla="*/ 3727614 w 5741575"/>
              <a:gd name="connsiteY69" fmla="*/ 258245 h 955271"/>
              <a:gd name="connsiteX70" fmla="*/ 3738369 w 5741575"/>
              <a:gd name="connsiteY70" fmla="*/ 234506 h 955271"/>
              <a:gd name="connsiteX71" fmla="*/ 3803670 w 5741575"/>
              <a:gd name="connsiteY71" fmla="*/ 236457 h 955271"/>
              <a:gd name="connsiteX72" fmla="*/ 3903080 w 5741575"/>
              <a:gd name="connsiteY72" fmla="*/ 241890 h 955271"/>
              <a:gd name="connsiteX73" fmla="*/ 4114838 w 5741575"/>
              <a:gd name="connsiteY73" fmla="*/ 238165 h 955271"/>
              <a:gd name="connsiteX74" fmla="*/ 4271023 w 5741575"/>
              <a:gd name="connsiteY74" fmla="*/ 241959 h 955271"/>
              <a:gd name="connsiteX75" fmla="*/ 4367397 w 5741575"/>
              <a:gd name="connsiteY75" fmla="*/ 271442 h 955271"/>
              <a:gd name="connsiteX76" fmla="*/ 4495366 w 5741575"/>
              <a:gd name="connsiteY76" fmla="*/ 271618 h 955271"/>
              <a:gd name="connsiteX77" fmla="*/ 4517347 w 5741575"/>
              <a:gd name="connsiteY77" fmla="*/ 275639 h 955271"/>
              <a:gd name="connsiteX78" fmla="*/ 4546116 w 5741575"/>
              <a:gd name="connsiteY78" fmla="*/ 268568 h 955271"/>
              <a:gd name="connsiteX79" fmla="*/ 4661259 w 5741575"/>
              <a:gd name="connsiteY79" fmla="*/ 238966 h 955271"/>
              <a:gd name="connsiteX80" fmla="*/ 4750403 w 5741575"/>
              <a:gd name="connsiteY80" fmla="*/ 204364 h 955271"/>
              <a:gd name="connsiteX81" fmla="*/ 4867614 w 5741575"/>
              <a:gd name="connsiteY81" fmla="*/ 208668 h 955271"/>
              <a:gd name="connsiteX82" fmla="*/ 4937036 w 5741575"/>
              <a:gd name="connsiteY82" fmla="*/ 195446 h 955271"/>
              <a:gd name="connsiteX83" fmla="*/ 5047626 w 5741575"/>
              <a:gd name="connsiteY83" fmla="*/ 149604 h 955271"/>
              <a:gd name="connsiteX84" fmla="*/ 5200247 w 5741575"/>
              <a:gd name="connsiteY84" fmla="*/ 142695 h 955271"/>
              <a:gd name="connsiteX85" fmla="*/ 5235691 w 5741575"/>
              <a:gd name="connsiteY85" fmla="*/ 173330 h 955271"/>
              <a:gd name="connsiteX86" fmla="*/ 5280133 w 5741575"/>
              <a:gd name="connsiteY86" fmla="*/ 189342 h 955271"/>
              <a:gd name="connsiteX87" fmla="*/ 5291963 w 5741575"/>
              <a:gd name="connsiteY87" fmla="*/ 139446 h 955271"/>
              <a:gd name="connsiteX88" fmla="*/ 5418472 w 5741575"/>
              <a:gd name="connsiteY88" fmla="*/ 89163 h 955271"/>
              <a:gd name="connsiteX89" fmla="*/ 5482354 w 5741575"/>
              <a:gd name="connsiteY89" fmla="*/ 69470 h 955271"/>
              <a:gd name="connsiteX90" fmla="*/ 5583280 w 5741575"/>
              <a:gd name="connsiteY90" fmla="*/ 49787 h 955271"/>
              <a:gd name="connsiteX91" fmla="*/ 5613766 w 5741575"/>
              <a:gd name="connsiteY91" fmla="*/ 41855 h 955271"/>
              <a:gd name="connsiteX92" fmla="*/ 5684952 w 5741575"/>
              <a:gd name="connsiteY92" fmla="*/ 26088 h 955271"/>
              <a:gd name="connsiteX93" fmla="*/ 5741575 w 5741575"/>
              <a:gd name="connsiteY93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924063 w 5741575"/>
              <a:gd name="connsiteY24" fmla="*/ 770210 h 955271"/>
              <a:gd name="connsiteX25" fmla="*/ 1212574 w 5741575"/>
              <a:gd name="connsiteY25" fmla="*/ 724238 h 955271"/>
              <a:gd name="connsiteX26" fmla="*/ 1280768 w 5741575"/>
              <a:gd name="connsiteY26" fmla="*/ 699122 h 955271"/>
              <a:gd name="connsiteX27" fmla="*/ 1352027 w 5741575"/>
              <a:gd name="connsiteY27" fmla="*/ 704323 h 955271"/>
              <a:gd name="connsiteX28" fmla="*/ 1374314 w 5741575"/>
              <a:gd name="connsiteY28" fmla="*/ 688815 h 955271"/>
              <a:gd name="connsiteX29" fmla="*/ 1378034 w 5741575"/>
              <a:gd name="connsiteY29" fmla="*/ 685842 h 955271"/>
              <a:gd name="connsiteX30" fmla="*/ 1395604 w 5741575"/>
              <a:gd name="connsiteY30" fmla="*/ 680460 h 955271"/>
              <a:gd name="connsiteX31" fmla="*/ 1397206 w 5741575"/>
              <a:gd name="connsiteY31" fmla="*/ 670793 h 955271"/>
              <a:gd name="connsiteX32" fmla="*/ 1421250 w 5741575"/>
              <a:gd name="connsiteY32" fmla="*/ 656855 h 955271"/>
              <a:gd name="connsiteX33" fmla="*/ 1454524 w 5741575"/>
              <a:gd name="connsiteY33" fmla="*/ 649224 h 955271"/>
              <a:gd name="connsiteX34" fmla="*/ 1616217 w 5741575"/>
              <a:gd name="connsiteY34" fmla="*/ 622107 h 955271"/>
              <a:gd name="connsiteX35" fmla="*/ 1710928 w 5741575"/>
              <a:gd name="connsiteY35" fmla="*/ 600666 h 955271"/>
              <a:gd name="connsiteX36" fmla="*/ 1743718 w 5741575"/>
              <a:gd name="connsiteY36" fmla="*/ 584327 h 955271"/>
              <a:gd name="connsiteX37" fmla="*/ 1873778 w 5741575"/>
              <a:gd name="connsiteY37" fmla="*/ 530130 h 955271"/>
              <a:gd name="connsiteX38" fmla="*/ 1988411 w 5741575"/>
              <a:gd name="connsiteY38" fmla="*/ 491599 h 955271"/>
              <a:gd name="connsiteX39" fmla="*/ 2085507 w 5741575"/>
              <a:gd name="connsiteY39" fmla="*/ 498527 h 955271"/>
              <a:gd name="connsiteX40" fmla="*/ 2090767 w 5741575"/>
              <a:gd name="connsiteY40" fmla="*/ 490616 h 955271"/>
              <a:gd name="connsiteX41" fmla="*/ 2151143 w 5741575"/>
              <a:gd name="connsiteY41" fmla="*/ 478332 h 955271"/>
              <a:gd name="connsiteX42" fmla="*/ 2378710 w 5741575"/>
              <a:gd name="connsiteY42" fmla="*/ 477570 h 955271"/>
              <a:gd name="connsiteX43" fmla="*/ 2496256 w 5741575"/>
              <a:gd name="connsiteY43" fmla="*/ 452396 h 955271"/>
              <a:gd name="connsiteX44" fmla="*/ 2535387 w 5741575"/>
              <a:gd name="connsiteY44" fmla="*/ 436645 h 955271"/>
              <a:gd name="connsiteX45" fmla="*/ 2601109 w 5741575"/>
              <a:gd name="connsiteY45" fmla="*/ 410678 h 955271"/>
              <a:gd name="connsiteX46" fmla="*/ 2643855 w 5741575"/>
              <a:gd name="connsiteY46" fmla="*/ 374482 h 955271"/>
              <a:gd name="connsiteX47" fmla="*/ 2657726 w 5741575"/>
              <a:gd name="connsiteY47" fmla="*/ 365841 h 955271"/>
              <a:gd name="connsiteX48" fmla="*/ 2687125 w 5741575"/>
              <a:gd name="connsiteY48" fmla="*/ 366820 h 955271"/>
              <a:gd name="connsiteX49" fmla="*/ 2697479 w 5741575"/>
              <a:gd name="connsiteY49" fmla="*/ 361430 h 955271"/>
              <a:gd name="connsiteX50" fmla="*/ 2701547 w 5741575"/>
              <a:gd name="connsiteY50" fmla="*/ 361545 h 955271"/>
              <a:gd name="connsiteX51" fmla="*/ 2711054 w 5741575"/>
              <a:gd name="connsiteY51" fmla="*/ 360597 h 955271"/>
              <a:gd name="connsiteX52" fmla="*/ 2710438 w 5741575"/>
              <a:gd name="connsiteY52" fmla="*/ 366958 h 955271"/>
              <a:gd name="connsiteX53" fmla="*/ 2722936 w 5741575"/>
              <a:gd name="connsiteY53" fmla="*/ 377633 h 955271"/>
              <a:gd name="connsiteX54" fmla="*/ 2777227 w 5741575"/>
              <a:gd name="connsiteY54" fmla="*/ 368972 h 955271"/>
              <a:gd name="connsiteX55" fmla="*/ 2779510 w 5741575"/>
              <a:gd name="connsiteY55" fmla="*/ 361652 h 955271"/>
              <a:gd name="connsiteX56" fmla="*/ 2786278 w 5741575"/>
              <a:gd name="connsiteY56" fmla="*/ 359869 h 955271"/>
              <a:gd name="connsiteX57" fmla="*/ 2792101 w 5741575"/>
              <a:gd name="connsiteY57" fmla="*/ 365927 h 955271"/>
              <a:gd name="connsiteX58" fmla="*/ 2885545 w 5741575"/>
              <a:gd name="connsiteY58" fmla="*/ 372818 h 955271"/>
              <a:gd name="connsiteX59" fmla="*/ 3009558 w 5741575"/>
              <a:gd name="connsiteY59" fmla="*/ 370573 h 955271"/>
              <a:gd name="connsiteX60" fmla="*/ 3095010 w 5741575"/>
              <a:gd name="connsiteY60" fmla="*/ 332454 h 955271"/>
              <a:gd name="connsiteX61" fmla="*/ 3103742 w 5741575"/>
              <a:gd name="connsiteY61" fmla="*/ 337974 h 955271"/>
              <a:gd name="connsiteX62" fmla="*/ 3165093 w 5741575"/>
              <a:gd name="connsiteY62" fmla="*/ 329459 h 955271"/>
              <a:gd name="connsiteX63" fmla="*/ 3373785 w 5741575"/>
              <a:gd name="connsiteY63" fmla="*/ 255680 h 955271"/>
              <a:gd name="connsiteX64" fmla="*/ 3493851 w 5741575"/>
              <a:gd name="connsiteY64" fmla="*/ 240255 h 955271"/>
              <a:gd name="connsiteX65" fmla="*/ 3537470 w 5741575"/>
              <a:gd name="connsiteY65" fmla="*/ 241867 h 955271"/>
              <a:gd name="connsiteX66" fmla="*/ 3610489 w 5741575"/>
              <a:gd name="connsiteY66" fmla="*/ 244128 h 955271"/>
              <a:gd name="connsiteX67" fmla="*/ 3667539 w 5741575"/>
              <a:gd name="connsiteY67" fmla="*/ 263271 h 955271"/>
              <a:gd name="connsiteX68" fmla="*/ 3727614 w 5741575"/>
              <a:gd name="connsiteY68" fmla="*/ 258245 h 955271"/>
              <a:gd name="connsiteX69" fmla="*/ 3738369 w 5741575"/>
              <a:gd name="connsiteY69" fmla="*/ 234506 h 955271"/>
              <a:gd name="connsiteX70" fmla="*/ 3803670 w 5741575"/>
              <a:gd name="connsiteY70" fmla="*/ 236457 h 955271"/>
              <a:gd name="connsiteX71" fmla="*/ 3903080 w 5741575"/>
              <a:gd name="connsiteY71" fmla="*/ 241890 h 955271"/>
              <a:gd name="connsiteX72" fmla="*/ 4114838 w 5741575"/>
              <a:gd name="connsiteY72" fmla="*/ 238165 h 955271"/>
              <a:gd name="connsiteX73" fmla="*/ 4271023 w 5741575"/>
              <a:gd name="connsiteY73" fmla="*/ 241959 h 955271"/>
              <a:gd name="connsiteX74" fmla="*/ 4367397 w 5741575"/>
              <a:gd name="connsiteY74" fmla="*/ 271442 h 955271"/>
              <a:gd name="connsiteX75" fmla="*/ 4495366 w 5741575"/>
              <a:gd name="connsiteY75" fmla="*/ 271618 h 955271"/>
              <a:gd name="connsiteX76" fmla="*/ 4517347 w 5741575"/>
              <a:gd name="connsiteY76" fmla="*/ 275639 h 955271"/>
              <a:gd name="connsiteX77" fmla="*/ 4546116 w 5741575"/>
              <a:gd name="connsiteY77" fmla="*/ 268568 h 955271"/>
              <a:gd name="connsiteX78" fmla="*/ 4661259 w 5741575"/>
              <a:gd name="connsiteY78" fmla="*/ 238966 h 955271"/>
              <a:gd name="connsiteX79" fmla="*/ 4750403 w 5741575"/>
              <a:gd name="connsiteY79" fmla="*/ 204364 h 955271"/>
              <a:gd name="connsiteX80" fmla="*/ 4867614 w 5741575"/>
              <a:gd name="connsiteY80" fmla="*/ 208668 h 955271"/>
              <a:gd name="connsiteX81" fmla="*/ 4937036 w 5741575"/>
              <a:gd name="connsiteY81" fmla="*/ 195446 h 955271"/>
              <a:gd name="connsiteX82" fmla="*/ 5047626 w 5741575"/>
              <a:gd name="connsiteY82" fmla="*/ 149604 h 955271"/>
              <a:gd name="connsiteX83" fmla="*/ 5200247 w 5741575"/>
              <a:gd name="connsiteY83" fmla="*/ 142695 h 955271"/>
              <a:gd name="connsiteX84" fmla="*/ 5235691 w 5741575"/>
              <a:gd name="connsiteY84" fmla="*/ 173330 h 955271"/>
              <a:gd name="connsiteX85" fmla="*/ 5280133 w 5741575"/>
              <a:gd name="connsiteY85" fmla="*/ 189342 h 955271"/>
              <a:gd name="connsiteX86" fmla="*/ 5291963 w 5741575"/>
              <a:gd name="connsiteY86" fmla="*/ 139446 h 955271"/>
              <a:gd name="connsiteX87" fmla="*/ 5418472 w 5741575"/>
              <a:gd name="connsiteY87" fmla="*/ 89163 h 955271"/>
              <a:gd name="connsiteX88" fmla="*/ 5482354 w 5741575"/>
              <a:gd name="connsiteY88" fmla="*/ 69470 h 955271"/>
              <a:gd name="connsiteX89" fmla="*/ 5583280 w 5741575"/>
              <a:gd name="connsiteY89" fmla="*/ 49787 h 955271"/>
              <a:gd name="connsiteX90" fmla="*/ 5613766 w 5741575"/>
              <a:gd name="connsiteY90" fmla="*/ 41855 h 955271"/>
              <a:gd name="connsiteX91" fmla="*/ 5684952 w 5741575"/>
              <a:gd name="connsiteY91" fmla="*/ 26088 h 955271"/>
              <a:gd name="connsiteX92" fmla="*/ 5741575 w 5741575"/>
              <a:gd name="connsiteY9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924063 w 5741575"/>
              <a:gd name="connsiteY24" fmla="*/ 770210 h 955271"/>
              <a:gd name="connsiteX25" fmla="*/ 1212574 w 5741575"/>
              <a:gd name="connsiteY25" fmla="*/ 724238 h 955271"/>
              <a:gd name="connsiteX26" fmla="*/ 1280768 w 5741575"/>
              <a:gd name="connsiteY26" fmla="*/ 699122 h 955271"/>
              <a:gd name="connsiteX27" fmla="*/ 1352027 w 5741575"/>
              <a:gd name="connsiteY27" fmla="*/ 704323 h 955271"/>
              <a:gd name="connsiteX28" fmla="*/ 1374314 w 5741575"/>
              <a:gd name="connsiteY28" fmla="*/ 688815 h 955271"/>
              <a:gd name="connsiteX29" fmla="*/ 1378034 w 5741575"/>
              <a:gd name="connsiteY29" fmla="*/ 685842 h 955271"/>
              <a:gd name="connsiteX30" fmla="*/ 1395604 w 5741575"/>
              <a:gd name="connsiteY30" fmla="*/ 680460 h 955271"/>
              <a:gd name="connsiteX31" fmla="*/ 1397206 w 5741575"/>
              <a:gd name="connsiteY31" fmla="*/ 670793 h 955271"/>
              <a:gd name="connsiteX32" fmla="*/ 1421250 w 5741575"/>
              <a:gd name="connsiteY32" fmla="*/ 656855 h 955271"/>
              <a:gd name="connsiteX33" fmla="*/ 1454524 w 5741575"/>
              <a:gd name="connsiteY33" fmla="*/ 649224 h 955271"/>
              <a:gd name="connsiteX34" fmla="*/ 1616217 w 5741575"/>
              <a:gd name="connsiteY34" fmla="*/ 622107 h 955271"/>
              <a:gd name="connsiteX35" fmla="*/ 1710928 w 5741575"/>
              <a:gd name="connsiteY35" fmla="*/ 600666 h 955271"/>
              <a:gd name="connsiteX36" fmla="*/ 1743718 w 5741575"/>
              <a:gd name="connsiteY36" fmla="*/ 584327 h 955271"/>
              <a:gd name="connsiteX37" fmla="*/ 1873778 w 5741575"/>
              <a:gd name="connsiteY37" fmla="*/ 530130 h 955271"/>
              <a:gd name="connsiteX38" fmla="*/ 1988411 w 5741575"/>
              <a:gd name="connsiteY38" fmla="*/ 491599 h 955271"/>
              <a:gd name="connsiteX39" fmla="*/ 2085507 w 5741575"/>
              <a:gd name="connsiteY39" fmla="*/ 498527 h 955271"/>
              <a:gd name="connsiteX40" fmla="*/ 2090767 w 5741575"/>
              <a:gd name="connsiteY40" fmla="*/ 490616 h 955271"/>
              <a:gd name="connsiteX41" fmla="*/ 2151143 w 5741575"/>
              <a:gd name="connsiteY41" fmla="*/ 478332 h 955271"/>
              <a:gd name="connsiteX42" fmla="*/ 2378710 w 5741575"/>
              <a:gd name="connsiteY42" fmla="*/ 477570 h 955271"/>
              <a:gd name="connsiteX43" fmla="*/ 2496256 w 5741575"/>
              <a:gd name="connsiteY43" fmla="*/ 452396 h 955271"/>
              <a:gd name="connsiteX44" fmla="*/ 2535387 w 5741575"/>
              <a:gd name="connsiteY44" fmla="*/ 436645 h 955271"/>
              <a:gd name="connsiteX45" fmla="*/ 2601109 w 5741575"/>
              <a:gd name="connsiteY45" fmla="*/ 410678 h 955271"/>
              <a:gd name="connsiteX46" fmla="*/ 2643855 w 5741575"/>
              <a:gd name="connsiteY46" fmla="*/ 374482 h 955271"/>
              <a:gd name="connsiteX47" fmla="*/ 2657726 w 5741575"/>
              <a:gd name="connsiteY47" fmla="*/ 365841 h 955271"/>
              <a:gd name="connsiteX48" fmla="*/ 2687125 w 5741575"/>
              <a:gd name="connsiteY48" fmla="*/ 366820 h 955271"/>
              <a:gd name="connsiteX49" fmla="*/ 2697479 w 5741575"/>
              <a:gd name="connsiteY49" fmla="*/ 361430 h 955271"/>
              <a:gd name="connsiteX50" fmla="*/ 2701547 w 5741575"/>
              <a:gd name="connsiteY50" fmla="*/ 361545 h 955271"/>
              <a:gd name="connsiteX51" fmla="*/ 2711054 w 5741575"/>
              <a:gd name="connsiteY51" fmla="*/ 360597 h 955271"/>
              <a:gd name="connsiteX52" fmla="*/ 2710438 w 5741575"/>
              <a:gd name="connsiteY52" fmla="*/ 366958 h 955271"/>
              <a:gd name="connsiteX53" fmla="*/ 2722936 w 5741575"/>
              <a:gd name="connsiteY53" fmla="*/ 377633 h 955271"/>
              <a:gd name="connsiteX54" fmla="*/ 2777227 w 5741575"/>
              <a:gd name="connsiteY54" fmla="*/ 368972 h 955271"/>
              <a:gd name="connsiteX55" fmla="*/ 2779510 w 5741575"/>
              <a:gd name="connsiteY55" fmla="*/ 361652 h 955271"/>
              <a:gd name="connsiteX56" fmla="*/ 2786278 w 5741575"/>
              <a:gd name="connsiteY56" fmla="*/ 359869 h 955271"/>
              <a:gd name="connsiteX57" fmla="*/ 2792101 w 5741575"/>
              <a:gd name="connsiteY57" fmla="*/ 365927 h 955271"/>
              <a:gd name="connsiteX58" fmla="*/ 2885545 w 5741575"/>
              <a:gd name="connsiteY58" fmla="*/ 372818 h 955271"/>
              <a:gd name="connsiteX59" fmla="*/ 3009558 w 5741575"/>
              <a:gd name="connsiteY59" fmla="*/ 370573 h 955271"/>
              <a:gd name="connsiteX60" fmla="*/ 3095010 w 5741575"/>
              <a:gd name="connsiteY60" fmla="*/ 332454 h 955271"/>
              <a:gd name="connsiteX61" fmla="*/ 3103742 w 5741575"/>
              <a:gd name="connsiteY61" fmla="*/ 337974 h 955271"/>
              <a:gd name="connsiteX62" fmla="*/ 3165093 w 5741575"/>
              <a:gd name="connsiteY62" fmla="*/ 329459 h 955271"/>
              <a:gd name="connsiteX63" fmla="*/ 3373785 w 5741575"/>
              <a:gd name="connsiteY63" fmla="*/ 255680 h 955271"/>
              <a:gd name="connsiteX64" fmla="*/ 3493851 w 5741575"/>
              <a:gd name="connsiteY64" fmla="*/ 240255 h 955271"/>
              <a:gd name="connsiteX65" fmla="*/ 3537470 w 5741575"/>
              <a:gd name="connsiteY65" fmla="*/ 241867 h 955271"/>
              <a:gd name="connsiteX66" fmla="*/ 3610489 w 5741575"/>
              <a:gd name="connsiteY66" fmla="*/ 244128 h 955271"/>
              <a:gd name="connsiteX67" fmla="*/ 3667539 w 5741575"/>
              <a:gd name="connsiteY67" fmla="*/ 263271 h 955271"/>
              <a:gd name="connsiteX68" fmla="*/ 3727614 w 5741575"/>
              <a:gd name="connsiteY68" fmla="*/ 258245 h 955271"/>
              <a:gd name="connsiteX69" fmla="*/ 3738369 w 5741575"/>
              <a:gd name="connsiteY69" fmla="*/ 234506 h 955271"/>
              <a:gd name="connsiteX70" fmla="*/ 3803670 w 5741575"/>
              <a:gd name="connsiteY70" fmla="*/ 236457 h 955271"/>
              <a:gd name="connsiteX71" fmla="*/ 3903080 w 5741575"/>
              <a:gd name="connsiteY71" fmla="*/ 241890 h 955271"/>
              <a:gd name="connsiteX72" fmla="*/ 4114838 w 5741575"/>
              <a:gd name="connsiteY72" fmla="*/ 238165 h 955271"/>
              <a:gd name="connsiteX73" fmla="*/ 4271023 w 5741575"/>
              <a:gd name="connsiteY73" fmla="*/ 241959 h 955271"/>
              <a:gd name="connsiteX74" fmla="*/ 4367397 w 5741575"/>
              <a:gd name="connsiteY74" fmla="*/ 271442 h 955271"/>
              <a:gd name="connsiteX75" fmla="*/ 4495366 w 5741575"/>
              <a:gd name="connsiteY75" fmla="*/ 271618 h 955271"/>
              <a:gd name="connsiteX76" fmla="*/ 4517347 w 5741575"/>
              <a:gd name="connsiteY76" fmla="*/ 275639 h 955271"/>
              <a:gd name="connsiteX77" fmla="*/ 4546116 w 5741575"/>
              <a:gd name="connsiteY77" fmla="*/ 268568 h 955271"/>
              <a:gd name="connsiteX78" fmla="*/ 4661259 w 5741575"/>
              <a:gd name="connsiteY78" fmla="*/ 238966 h 955271"/>
              <a:gd name="connsiteX79" fmla="*/ 4750403 w 5741575"/>
              <a:gd name="connsiteY79" fmla="*/ 204364 h 955271"/>
              <a:gd name="connsiteX80" fmla="*/ 4867614 w 5741575"/>
              <a:gd name="connsiteY80" fmla="*/ 208668 h 955271"/>
              <a:gd name="connsiteX81" fmla="*/ 4937036 w 5741575"/>
              <a:gd name="connsiteY81" fmla="*/ 195446 h 955271"/>
              <a:gd name="connsiteX82" fmla="*/ 5047626 w 5741575"/>
              <a:gd name="connsiteY82" fmla="*/ 149604 h 955271"/>
              <a:gd name="connsiteX83" fmla="*/ 5200247 w 5741575"/>
              <a:gd name="connsiteY83" fmla="*/ 142695 h 955271"/>
              <a:gd name="connsiteX84" fmla="*/ 5235691 w 5741575"/>
              <a:gd name="connsiteY84" fmla="*/ 173330 h 955271"/>
              <a:gd name="connsiteX85" fmla="*/ 5280133 w 5741575"/>
              <a:gd name="connsiteY85" fmla="*/ 189342 h 955271"/>
              <a:gd name="connsiteX86" fmla="*/ 5291963 w 5741575"/>
              <a:gd name="connsiteY86" fmla="*/ 139446 h 955271"/>
              <a:gd name="connsiteX87" fmla="*/ 5418472 w 5741575"/>
              <a:gd name="connsiteY87" fmla="*/ 89163 h 955271"/>
              <a:gd name="connsiteX88" fmla="*/ 5482354 w 5741575"/>
              <a:gd name="connsiteY88" fmla="*/ 69470 h 955271"/>
              <a:gd name="connsiteX89" fmla="*/ 5583280 w 5741575"/>
              <a:gd name="connsiteY89" fmla="*/ 49787 h 955271"/>
              <a:gd name="connsiteX90" fmla="*/ 5613766 w 5741575"/>
              <a:gd name="connsiteY90" fmla="*/ 41855 h 955271"/>
              <a:gd name="connsiteX91" fmla="*/ 5684952 w 5741575"/>
              <a:gd name="connsiteY91" fmla="*/ 26088 h 955271"/>
              <a:gd name="connsiteX92" fmla="*/ 5741575 w 5741575"/>
              <a:gd name="connsiteY9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477637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84157 w 5741575"/>
              <a:gd name="connsiteY19" fmla="*/ 867971 h 955271"/>
              <a:gd name="connsiteX20" fmla="*/ 477637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306299 w 5741575"/>
              <a:gd name="connsiteY16" fmla="*/ 873609 h 955271"/>
              <a:gd name="connsiteX17" fmla="*/ 331571 w 5741575"/>
              <a:gd name="connsiteY17" fmla="*/ 869866 h 955271"/>
              <a:gd name="connsiteX18" fmla="*/ 384157 w 5741575"/>
              <a:gd name="connsiteY18" fmla="*/ 867971 h 955271"/>
              <a:gd name="connsiteX19" fmla="*/ 477637 w 5741575"/>
              <a:gd name="connsiteY19" fmla="*/ 870334 h 955271"/>
              <a:gd name="connsiteX20" fmla="*/ 570239 w 5741575"/>
              <a:gd name="connsiteY20" fmla="*/ 829596 h 955271"/>
              <a:gd name="connsiteX21" fmla="*/ 787156 w 5741575"/>
              <a:gd name="connsiteY21" fmla="*/ 838447 h 955271"/>
              <a:gd name="connsiteX22" fmla="*/ 948872 w 5741575"/>
              <a:gd name="connsiteY22" fmla="*/ 772201 h 955271"/>
              <a:gd name="connsiteX23" fmla="*/ 1127089 w 5741575"/>
              <a:gd name="connsiteY23" fmla="*/ 746926 h 955271"/>
              <a:gd name="connsiteX24" fmla="*/ 1220426 w 5741575"/>
              <a:gd name="connsiteY24" fmla="*/ 721810 h 955271"/>
              <a:gd name="connsiteX25" fmla="*/ 1306771 w 5741575"/>
              <a:gd name="connsiteY25" fmla="*/ 717936 h 955271"/>
              <a:gd name="connsiteX26" fmla="*/ 1374314 w 5741575"/>
              <a:gd name="connsiteY26" fmla="*/ 688815 h 955271"/>
              <a:gd name="connsiteX27" fmla="*/ 1378034 w 5741575"/>
              <a:gd name="connsiteY27" fmla="*/ 685842 h 955271"/>
              <a:gd name="connsiteX28" fmla="*/ 1395604 w 5741575"/>
              <a:gd name="connsiteY28" fmla="*/ 680460 h 955271"/>
              <a:gd name="connsiteX29" fmla="*/ 1397206 w 5741575"/>
              <a:gd name="connsiteY29" fmla="*/ 670793 h 955271"/>
              <a:gd name="connsiteX30" fmla="*/ 1421250 w 5741575"/>
              <a:gd name="connsiteY30" fmla="*/ 656855 h 955271"/>
              <a:gd name="connsiteX31" fmla="*/ 1454524 w 5741575"/>
              <a:gd name="connsiteY31" fmla="*/ 649224 h 955271"/>
              <a:gd name="connsiteX32" fmla="*/ 1616217 w 5741575"/>
              <a:gd name="connsiteY32" fmla="*/ 622107 h 955271"/>
              <a:gd name="connsiteX33" fmla="*/ 1710928 w 5741575"/>
              <a:gd name="connsiteY33" fmla="*/ 600666 h 955271"/>
              <a:gd name="connsiteX34" fmla="*/ 1743718 w 5741575"/>
              <a:gd name="connsiteY34" fmla="*/ 584327 h 955271"/>
              <a:gd name="connsiteX35" fmla="*/ 1873778 w 5741575"/>
              <a:gd name="connsiteY35" fmla="*/ 530130 h 955271"/>
              <a:gd name="connsiteX36" fmla="*/ 1988411 w 5741575"/>
              <a:gd name="connsiteY36" fmla="*/ 491599 h 955271"/>
              <a:gd name="connsiteX37" fmla="*/ 2085507 w 5741575"/>
              <a:gd name="connsiteY37" fmla="*/ 498527 h 955271"/>
              <a:gd name="connsiteX38" fmla="*/ 2090767 w 5741575"/>
              <a:gd name="connsiteY38" fmla="*/ 490616 h 955271"/>
              <a:gd name="connsiteX39" fmla="*/ 2151143 w 5741575"/>
              <a:gd name="connsiteY39" fmla="*/ 478332 h 955271"/>
              <a:gd name="connsiteX40" fmla="*/ 2378710 w 5741575"/>
              <a:gd name="connsiteY40" fmla="*/ 477570 h 955271"/>
              <a:gd name="connsiteX41" fmla="*/ 2496256 w 5741575"/>
              <a:gd name="connsiteY41" fmla="*/ 452396 h 955271"/>
              <a:gd name="connsiteX42" fmla="*/ 2535387 w 5741575"/>
              <a:gd name="connsiteY42" fmla="*/ 436645 h 955271"/>
              <a:gd name="connsiteX43" fmla="*/ 2601109 w 5741575"/>
              <a:gd name="connsiteY43" fmla="*/ 410678 h 955271"/>
              <a:gd name="connsiteX44" fmla="*/ 2643855 w 5741575"/>
              <a:gd name="connsiteY44" fmla="*/ 374482 h 955271"/>
              <a:gd name="connsiteX45" fmla="*/ 2657726 w 5741575"/>
              <a:gd name="connsiteY45" fmla="*/ 365841 h 955271"/>
              <a:gd name="connsiteX46" fmla="*/ 2687125 w 5741575"/>
              <a:gd name="connsiteY46" fmla="*/ 366820 h 955271"/>
              <a:gd name="connsiteX47" fmla="*/ 2697479 w 5741575"/>
              <a:gd name="connsiteY47" fmla="*/ 361430 h 955271"/>
              <a:gd name="connsiteX48" fmla="*/ 2701547 w 5741575"/>
              <a:gd name="connsiteY48" fmla="*/ 361545 h 955271"/>
              <a:gd name="connsiteX49" fmla="*/ 2711054 w 5741575"/>
              <a:gd name="connsiteY49" fmla="*/ 360597 h 955271"/>
              <a:gd name="connsiteX50" fmla="*/ 2710438 w 5741575"/>
              <a:gd name="connsiteY50" fmla="*/ 366958 h 955271"/>
              <a:gd name="connsiteX51" fmla="*/ 2722936 w 5741575"/>
              <a:gd name="connsiteY51" fmla="*/ 377633 h 955271"/>
              <a:gd name="connsiteX52" fmla="*/ 2777227 w 5741575"/>
              <a:gd name="connsiteY52" fmla="*/ 368972 h 955271"/>
              <a:gd name="connsiteX53" fmla="*/ 2779510 w 5741575"/>
              <a:gd name="connsiteY53" fmla="*/ 361652 h 955271"/>
              <a:gd name="connsiteX54" fmla="*/ 2786278 w 5741575"/>
              <a:gd name="connsiteY54" fmla="*/ 359869 h 955271"/>
              <a:gd name="connsiteX55" fmla="*/ 2792101 w 5741575"/>
              <a:gd name="connsiteY55" fmla="*/ 365927 h 955271"/>
              <a:gd name="connsiteX56" fmla="*/ 2885545 w 5741575"/>
              <a:gd name="connsiteY56" fmla="*/ 372818 h 955271"/>
              <a:gd name="connsiteX57" fmla="*/ 3009558 w 5741575"/>
              <a:gd name="connsiteY57" fmla="*/ 370573 h 955271"/>
              <a:gd name="connsiteX58" fmla="*/ 3095010 w 5741575"/>
              <a:gd name="connsiteY58" fmla="*/ 332454 h 955271"/>
              <a:gd name="connsiteX59" fmla="*/ 3103742 w 5741575"/>
              <a:gd name="connsiteY59" fmla="*/ 337974 h 955271"/>
              <a:gd name="connsiteX60" fmla="*/ 3165093 w 5741575"/>
              <a:gd name="connsiteY60" fmla="*/ 329459 h 955271"/>
              <a:gd name="connsiteX61" fmla="*/ 3373785 w 5741575"/>
              <a:gd name="connsiteY61" fmla="*/ 255680 h 955271"/>
              <a:gd name="connsiteX62" fmla="*/ 3493851 w 5741575"/>
              <a:gd name="connsiteY62" fmla="*/ 240255 h 955271"/>
              <a:gd name="connsiteX63" fmla="*/ 3537470 w 5741575"/>
              <a:gd name="connsiteY63" fmla="*/ 241867 h 955271"/>
              <a:gd name="connsiteX64" fmla="*/ 3610489 w 5741575"/>
              <a:gd name="connsiteY64" fmla="*/ 244128 h 955271"/>
              <a:gd name="connsiteX65" fmla="*/ 3667539 w 5741575"/>
              <a:gd name="connsiteY65" fmla="*/ 263271 h 955271"/>
              <a:gd name="connsiteX66" fmla="*/ 3727614 w 5741575"/>
              <a:gd name="connsiteY66" fmla="*/ 258245 h 955271"/>
              <a:gd name="connsiteX67" fmla="*/ 3738369 w 5741575"/>
              <a:gd name="connsiteY67" fmla="*/ 234506 h 955271"/>
              <a:gd name="connsiteX68" fmla="*/ 3803670 w 5741575"/>
              <a:gd name="connsiteY68" fmla="*/ 236457 h 955271"/>
              <a:gd name="connsiteX69" fmla="*/ 3903080 w 5741575"/>
              <a:gd name="connsiteY69" fmla="*/ 241890 h 955271"/>
              <a:gd name="connsiteX70" fmla="*/ 4114838 w 5741575"/>
              <a:gd name="connsiteY70" fmla="*/ 238165 h 955271"/>
              <a:gd name="connsiteX71" fmla="*/ 4271023 w 5741575"/>
              <a:gd name="connsiteY71" fmla="*/ 241959 h 955271"/>
              <a:gd name="connsiteX72" fmla="*/ 4367397 w 5741575"/>
              <a:gd name="connsiteY72" fmla="*/ 271442 h 955271"/>
              <a:gd name="connsiteX73" fmla="*/ 4495366 w 5741575"/>
              <a:gd name="connsiteY73" fmla="*/ 271618 h 955271"/>
              <a:gd name="connsiteX74" fmla="*/ 4517347 w 5741575"/>
              <a:gd name="connsiteY74" fmla="*/ 275639 h 955271"/>
              <a:gd name="connsiteX75" fmla="*/ 4546116 w 5741575"/>
              <a:gd name="connsiteY75" fmla="*/ 268568 h 955271"/>
              <a:gd name="connsiteX76" fmla="*/ 4661259 w 5741575"/>
              <a:gd name="connsiteY76" fmla="*/ 238966 h 955271"/>
              <a:gd name="connsiteX77" fmla="*/ 4750403 w 5741575"/>
              <a:gd name="connsiteY77" fmla="*/ 204364 h 955271"/>
              <a:gd name="connsiteX78" fmla="*/ 4867614 w 5741575"/>
              <a:gd name="connsiteY78" fmla="*/ 208668 h 955271"/>
              <a:gd name="connsiteX79" fmla="*/ 4937036 w 5741575"/>
              <a:gd name="connsiteY79" fmla="*/ 195446 h 955271"/>
              <a:gd name="connsiteX80" fmla="*/ 5047626 w 5741575"/>
              <a:gd name="connsiteY80" fmla="*/ 149604 h 955271"/>
              <a:gd name="connsiteX81" fmla="*/ 5200247 w 5741575"/>
              <a:gd name="connsiteY81" fmla="*/ 142695 h 955271"/>
              <a:gd name="connsiteX82" fmla="*/ 5235691 w 5741575"/>
              <a:gd name="connsiteY82" fmla="*/ 173330 h 955271"/>
              <a:gd name="connsiteX83" fmla="*/ 5280133 w 5741575"/>
              <a:gd name="connsiteY83" fmla="*/ 189342 h 955271"/>
              <a:gd name="connsiteX84" fmla="*/ 5291963 w 5741575"/>
              <a:gd name="connsiteY84" fmla="*/ 139446 h 955271"/>
              <a:gd name="connsiteX85" fmla="*/ 5418472 w 5741575"/>
              <a:gd name="connsiteY85" fmla="*/ 89163 h 955271"/>
              <a:gd name="connsiteX86" fmla="*/ 5482354 w 5741575"/>
              <a:gd name="connsiteY86" fmla="*/ 69470 h 955271"/>
              <a:gd name="connsiteX87" fmla="*/ 5583280 w 5741575"/>
              <a:gd name="connsiteY87" fmla="*/ 49787 h 955271"/>
              <a:gd name="connsiteX88" fmla="*/ 5613766 w 5741575"/>
              <a:gd name="connsiteY88" fmla="*/ 41855 h 955271"/>
              <a:gd name="connsiteX89" fmla="*/ 5684952 w 5741575"/>
              <a:gd name="connsiteY89" fmla="*/ 26088 h 955271"/>
              <a:gd name="connsiteX90" fmla="*/ 5741575 w 5741575"/>
              <a:gd name="connsiteY90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306299 w 5741575"/>
              <a:gd name="connsiteY15" fmla="*/ 873609 h 955271"/>
              <a:gd name="connsiteX16" fmla="*/ 331571 w 5741575"/>
              <a:gd name="connsiteY16" fmla="*/ 869866 h 955271"/>
              <a:gd name="connsiteX17" fmla="*/ 384157 w 5741575"/>
              <a:gd name="connsiteY17" fmla="*/ 867971 h 955271"/>
              <a:gd name="connsiteX18" fmla="*/ 477637 w 5741575"/>
              <a:gd name="connsiteY18" fmla="*/ 870334 h 955271"/>
              <a:gd name="connsiteX19" fmla="*/ 570239 w 5741575"/>
              <a:gd name="connsiteY19" fmla="*/ 829596 h 955271"/>
              <a:gd name="connsiteX20" fmla="*/ 787156 w 5741575"/>
              <a:gd name="connsiteY20" fmla="*/ 838447 h 955271"/>
              <a:gd name="connsiteX21" fmla="*/ 948872 w 5741575"/>
              <a:gd name="connsiteY21" fmla="*/ 772201 h 955271"/>
              <a:gd name="connsiteX22" fmla="*/ 1127089 w 5741575"/>
              <a:gd name="connsiteY22" fmla="*/ 746926 h 955271"/>
              <a:gd name="connsiteX23" fmla="*/ 1220426 w 5741575"/>
              <a:gd name="connsiteY23" fmla="*/ 721810 h 955271"/>
              <a:gd name="connsiteX24" fmla="*/ 1306771 w 5741575"/>
              <a:gd name="connsiteY24" fmla="*/ 717936 h 955271"/>
              <a:gd name="connsiteX25" fmla="*/ 1374314 w 5741575"/>
              <a:gd name="connsiteY25" fmla="*/ 688815 h 955271"/>
              <a:gd name="connsiteX26" fmla="*/ 1378034 w 5741575"/>
              <a:gd name="connsiteY26" fmla="*/ 685842 h 955271"/>
              <a:gd name="connsiteX27" fmla="*/ 1395604 w 5741575"/>
              <a:gd name="connsiteY27" fmla="*/ 680460 h 955271"/>
              <a:gd name="connsiteX28" fmla="*/ 1397206 w 5741575"/>
              <a:gd name="connsiteY28" fmla="*/ 670793 h 955271"/>
              <a:gd name="connsiteX29" fmla="*/ 1421250 w 5741575"/>
              <a:gd name="connsiteY29" fmla="*/ 656855 h 955271"/>
              <a:gd name="connsiteX30" fmla="*/ 1454524 w 5741575"/>
              <a:gd name="connsiteY30" fmla="*/ 649224 h 955271"/>
              <a:gd name="connsiteX31" fmla="*/ 1616217 w 5741575"/>
              <a:gd name="connsiteY31" fmla="*/ 622107 h 955271"/>
              <a:gd name="connsiteX32" fmla="*/ 1710928 w 5741575"/>
              <a:gd name="connsiteY32" fmla="*/ 600666 h 955271"/>
              <a:gd name="connsiteX33" fmla="*/ 1743718 w 5741575"/>
              <a:gd name="connsiteY33" fmla="*/ 584327 h 955271"/>
              <a:gd name="connsiteX34" fmla="*/ 1873778 w 5741575"/>
              <a:gd name="connsiteY34" fmla="*/ 530130 h 955271"/>
              <a:gd name="connsiteX35" fmla="*/ 1988411 w 5741575"/>
              <a:gd name="connsiteY35" fmla="*/ 491599 h 955271"/>
              <a:gd name="connsiteX36" fmla="*/ 2085507 w 5741575"/>
              <a:gd name="connsiteY36" fmla="*/ 498527 h 955271"/>
              <a:gd name="connsiteX37" fmla="*/ 2090767 w 5741575"/>
              <a:gd name="connsiteY37" fmla="*/ 490616 h 955271"/>
              <a:gd name="connsiteX38" fmla="*/ 2151143 w 5741575"/>
              <a:gd name="connsiteY38" fmla="*/ 478332 h 955271"/>
              <a:gd name="connsiteX39" fmla="*/ 2378710 w 5741575"/>
              <a:gd name="connsiteY39" fmla="*/ 477570 h 955271"/>
              <a:gd name="connsiteX40" fmla="*/ 2496256 w 5741575"/>
              <a:gd name="connsiteY40" fmla="*/ 452396 h 955271"/>
              <a:gd name="connsiteX41" fmla="*/ 2535387 w 5741575"/>
              <a:gd name="connsiteY41" fmla="*/ 436645 h 955271"/>
              <a:gd name="connsiteX42" fmla="*/ 2601109 w 5741575"/>
              <a:gd name="connsiteY42" fmla="*/ 410678 h 955271"/>
              <a:gd name="connsiteX43" fmla="*/ 2643855 w 5741575"/>
              <a:gd name="connsiteY43" fmla="*/ 374482 h 955271"/>
              <a:gd name="connsiteX44" fmla="*/ 2657726 w 5741575"/>
              <a:gd name="connsiteY44" fmla="*/ 365841 h 955271"/>
              <a:gd name="connsiteX45" fmla="*/ 2687125 w 5741575"/>
              <a:gd name="connsiteY45" fmla="*/ 366820 h 955271"/>
              <a:gd name="connsiteX46" fmla="*/ 2697479 w 5741575"/>
              <a:gd name="connsiteY46" fmla="*/ 361430 h 955271"/>
              <a:gd name="connsiteX47" fmla="*/ 2701547 w 5741575"/>
              <a:gd name="connsiteY47" fmla="*/ 361545 h 955271"/>
              <a:gd name="connsiteX48" fmla="*/ 2711054 w 5741575"/>
              <a:gd name="connsiteY48" fmla="*/ 360597 h 955271"/>
              <a:gd name="connsiteX49" fmla="*/ 2710438 w 5741575"/>
              <a:gd name="connsiteY49" fmla="*/ 366958 h 955271"/>
              <a:gd name="connsiteX50" fmla="*/ 2722936 w 5741575"/>
              <a:gd name="connsiteY50" fmla="*/ 377633 h 955271"/>
              <a:gd name="connsiteX51" fmla="*/ 2777227 w 5741575"/>
              <a:gd name="connsiteY51" fmla="*/ 368972 h 955271"/>
              <a:gd name="connsiteX52" fmla="*/ 2779510 w 5741575"/>
              <a:gd name="connsiteY52" fmla="*/ 361652 h 955271"/>
              <a:gd name="connsiteX53" fmla="*/ 2786278 w 5741575"/>
              <a:gd name="connsiteY53" fmla="*/ 359869 h 955271"/>
              <a:gd name="connsiteX54" fmla="*/ 2792101 w 5741575"/>
              <a:gd name="connsiteY54" fmla="*/ 365927 h 955271"/>
              <a:gd name="connsiteX55" fmla="*/ 2885545 w 5741575"/>
              <a:gd name="connsiteY55" fmla="*/ 372818 h 955271"/>
              <a:gd name="connsiteX56" fmla="*/ 3009558 w 5741575"/>
              <a:gd name="connsiteY56" fmla="*/ 370573 h 955271"/>
              <a:gd name="connsiteX57" fmla="*/ 3095010 w 5741575"/>
              <a:gd name="connsiteY57" fmla="*/ 332454 h 955271"/>
              <a:gd name="connsiteX58" fmla="*/ 3103742 w 5741575"/>
              <a:gd name="connsiteY58" fmla="*/ 337974 h 955271"/>
              <a:gd name="connsiteX59" fmla="*/ 3165093 w 5741575"/>
              <a:gd name="connsiteY59" fmla="*/ 329459 h 955271"/>
              <a:gd name="connsiteX60" fmla="*/ 3373785 w 5741575"/>
              <a:gd name="connsiteY60" fmla="*/ 255680 h 955271"/>
              <a:gd name="connsiteX61" fmla="*/ 3493851 w 5741575"/>
              <a:gd name="connsiteY61" fmla="*/ 240255 h 955271"/>
              <a:gd name="connsiteX62" fmla="*/ 3537470 w 5741575"/>
              <a:gd name="connsiteY62" fmla="*/ 241867 h 955271"/>
              <a:gd name="connsiteX63" fmla="*/ 3610489 w 5741575"/>
              <a:gd name="connsiteY63" fmla="*/ 244128 h 955271"/>
              <a:gd name="connsiteX64" fmla="*/ 3667539 w 5741575"/>
              <a:gd name="connsiteY64" fmla="*/ 263271 h 955271"/>
              <a:gd name="connsiteX65" fmla="*/ 3727614 w 5741575"/>
              <a:gd name="connsiteY65" fmla="*/ 258245 h 955271"/>
              <a:gd name="connsiteX66" fmla="*/ 3738369 w 5741575"/>
              <a:gd name="connsiteY66" fmla="*/ 234506 h 955271"/>
              <a:gd name="connsiteX67" fmla="*/ 3803670 w 5741575"/>
              <a:gd name="connsiteY67" fmla="*/ 236457 h 955271"/>
              <a:gd name="connsiteX68" fmla="*/ 3903080 w 5741575"/>
              <a:gd name="connsiteY68" fmla="*/ 241890 h 955271"/>
              <a:gd name="connsiteX69" fmla="*/ 4114838 w 5741575"/>
              <a:gd name="connsiteY69" fmla="*/ 238165 h 955271"/>
              <a:gd name="connsiteX70" fmla="*/ 4271023 w 5741575"/>
              <a:gd name="connsiteY70" fmla="*/ 241959 h 955271"/>
              <a:gd name="connsiteX71" fmla="*/ 4367397 w 5741575"/>
              <a:gd name="connsiteY71" fmla="*/ 271442 h 955271"/>
              <a:gd name="connsiteX72" fmla="*/ 4495366 w 5741575"/>
              <a:gd name="connsiteY72" fmla="*/ 271618 h 955271"/>
              <a:gd name="connsiteX73" fmla="*/ 4517347 w 5741575"/>
              <a:gd name="connsiteY73" fmla="*/ 275639 h 955271"/>
              <a:gd name="connsiteX74" fmla="*/ 4546116 w 5741575"/>
              <a:gd name="connsiteY74" fmla="*/ 268568 h 955271"/>
              <a:gd name="connsiteX75" fmla="*/ 4661259 w 5741575"/>
              <a:gd name="connsiteY75" fmla="*/ 238966 h 955271"/>
              <a:gd name="connsiteX76" fmla="*/ 4750403 w 5741575"/>
              <a:gd name="connsiteY76" fmla="*/ 204364 h 955271"/>
              <a:gd name="connsiteX77" fmla="*/ 4867614 w 5741575"/>
              <a:gd name="connsiteY77" fmla="*/ 208668 h 955271"/>
              <a:gd name="connsiteX78" fmla="*/ 4937036 w 5741575"/>
              <a:gd name="connsiteY78" fmla="*/ 195446 h 955271"/>
              <a:gd name="connsiteX79" fmla="*/ 5047626 w 5741575"/>
              <a:gd name="connsiteY79" fmla="*/ 149604 h 955271"/>
              <a:gd name="connsiteX80" fmla="*/ 5200247 w 5741575"/>
              <a:gd name="connsiteY80" fmla="*/ 142695 h 955271"/>
              <a:gd name="connsiteX81" fmla="*/ 5235691 w 5741575"/>
              <a:gd name="connsiteY81" fmla="*/ 173330 h 955271"/>
              <a:gd name="connsiteX82" fmla="*/ 5280133 w 5741575"/>
              <a:gd name="connsiteY82" fmla="*/ 189342 h 955271"/>
              <a:gd name="connsiteX83" fmla="*/ 5291963 w 5741575"/>
              <a:gd name="connsiteY83" fmla="*/ 139446 h 955271"/>
              <a:gd name="connsiteX84" fmla="*/ 5418472 w 5741575"/>
              <a:gd name="connsiteY84" fmla="*/ 89163 h 955271"/>
              <a:gd name="connsiteX85" fmla="*/ 5482354 w 5741575"/>
              <a:gd name="connsiteY85" fmla="*/ 69470 h 955271"/>
              <a:gd name="connsiteX86" fmla="*/ 5583280 w 5741575"/>
              <a:gd name="connsiteY86" fmla="*/ 49787 h 955271"/>
              <a:gd name="connsiteX87" fmla="*/ 5613766 w 5741575"/>
              <a:gd name="connsiteY87" fmla="*/ 41855 h 955271"/>
              <a:gd name="connsiteX88" fmla="*/ 5684952 w 5741575"/>
              <a:gd name="connsiteY88" fmla="*/ 26088 h 955271"/>
              <a:gd name="connsiteX89" fmla="*/ 5741575 w 5741575"/>
              <a:gd name="connsiteY8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22923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306299 w 5741575"/>
              <a:gd name="connsiteY15" fmla="*/ 873609 h 955271"/>
              <a:gd name="connsiteX16" fmla="*/ 331571 w 5741575"/>
              <a:gd name="connsiteY16" fmla="*/ 869866 h 955271"/>
              <a:gd name="connsiteX17" fmla="*/ 384157 w 5741575"/>
              <a:gd name="connsiteY17" fmla="*/ 867971 h 955271"/>
              <a:gd name="connsiteX18" fmla="*/ 477637 w 5741575"/>
              <a:gd name="connsiteY18" fmla="*/ 870334 h 955271"/>
              <a:gd name="connsiteX19" fmla="*/ 570239 w 5741575"/>
              <a:gd name="connsiteY19" fmla="*/ 829596 h 955271"/>
              <a:gd name="connsiteX20" fmla="*/ 787156 w 5741575"/>
              <a:gd name="connsiteY20" fmla="*/ 838447 h 955271"/>
              <a:gd name="connsiteX21" fmla="*/ 948872 w 5741575"/>
              <a:gd name="connsiteY21" fmla="*/ 772201 h 955271"/>
              <a:gd name="connsiteX22" fmla="*/ 1127089 w 5741575"/>
              <a:gd name="connsiteY22" fmla="*/ 746926 h 955271"/>
              <a:gd name="connsiteX23" fmla="*/ 1220426 w 5741575"/>
              <a:gd name="connsiteY23" fmla="*/ 721810 h 955271"/>
              <a:gd name="connsiteX24" fmla="*/ 1306771 w 5741575"/>
              <a:gd name="connsiteY24" fmla="*/ 717936 h 955271"/>
              <a:gd name="connsiteX25" fmla="*/ 1374314 w 5741575"/>
              <a:gd name="connsiteY25" fmla="*/ 688815 h 955271"/>
              <a:gd name="connsiteX26" fmla="*/ 1378034 w 5741575"/>
              <a:gd name="connsiteY26" fmla="*/ 685842 h 955271"/>
              <a:gd name="connsiteX27" fmla="*/ 1395604 w 5741575"/>
              <a:gd name="connsiteY27" fmla="*/ 680460 h 955271"/>
              <a:gd name="connsiteX28" fmla="*/ 1397206 w 5741575"/>
              <a:gd name="connsiteY28" fmla="*/ 670793 h 955271"/>
              <a:gd name="connsiteX29" fmla="*/ 1421250 w 5741575"/>
              <a:gd name="connsiteY29" fmla="*/ 656855 h 955271"/>
              <a:gd name="connsiteX30" fmla="*/ 1454524 w 5741575"/>
              <a:gd name="connsiteY30" fmla="*/ 649224 h 955271"/>
              <a:gd name="connsiteX31" fmla="*/ 1616217 w 5741575"/>
              <a:gd name="connsiteY31" fmla="*/ 622107 h 955271"/>
              <a:gd name="connsiteX32" fmla="*/ 1710928 w 5741575"/>
              <a:gd name="connsiteY32" fmla="*/ 600666 h 955271"/>
              <a:gd name="connsiteX33" fmla="*/ 1743718 w 5741575"/>
              <a:gd name="connsiteY33" fmla="*/ 584327 h 955271"/>
              <a:gd name="connsiteX34" fmla="*/ 1873778 w 5741575"/>
              <a:gd name="connsiteY34" fmla="*/ 530130 h 955271"/>
              <a:gd name="connsiteX35" fmla="*/ 1988411 w 5741575"/>
              <a:gd name="connsiteY35" fmla="*/ 491599 h 955271"/>
              <a:gd name="connsiteX36" fmla="*/ 2085507 w 5741575"/>
              <a:gd name="connsiteY36" fmla="*/ 498527 h 955271"/>
              <a:gd name="connsiteX37" fmla="*/ 2090767 w 5741575"/>
              <a:gd name="connsiteY37" fmla="*/ 490616 h 955271"/>
              <a:gd name="connsiteX38" fmla="*/ 2151143 w 5741575"/>
              <a:gd name="connsiteY38" fmla="*/ 478332 h 955271"/>
              <a:gd name="connsiteX39" fmla="*/ 2378710 w 5741575"/>
              <a:gd name="connsiteY39" fmla="*/ 477570 h 955271"/>
              <a:gd name="connsiteX40" fmla="*/ 2496256 w 5741575"/>
              <a:gd name="connsiteY40" fmla="*/ 452396 h 955271"/>
              <a:gd name="connsiteX41" fmla="*/ 2535387 w 5741575"/>
              <a:gd name="connsiteY41" fmla="*/ 436645 h 955271"/>
              <a:gd name="connsiteX42" fmla="*/ 2601109 w 5741575"/>
              <a:gd name="connsiteY42" fmla="*/ 410678 h 955271"/>
              <a:gd name="connsiteX43" fmla="*/ 2643855 w 5741575"/>
              <a:gd name="connsiteY43" fmla="*/ 374482 h 955271"/>
              <a:gd name="connsiteX44" fmla="*/ 2657726 w 5741575"/>
              <a:gd name="connsiteY44" fmla="*/ 365841 h 955271"/>
              <a:gd name="connsiteX45" fmla="*/ 2687125 w 5741575"/>
              <a:gd name="connsiteY45" fmla="*/ 366820 h 955271"/>
              <a:gd name="connsiteX46" fmla="*/ 2697479 w 5741575"/>
              <a:gd name="connsiteY46" fmla="*/ 361430 h 955271"/>
              <a:gd name="connsiteX47" fmla="*/ 2701547 w 5741575"/>
              <a:gd name="connsiteY47" fmla="*/ 361545 h 955271"/>
              <a:gd name="connsiteX48" fmla="*/ 2711054 w 5741575"/>
              <a:gd name="connsiteY48" fmla="*/ 360597 h 955271"/>
              <a:gd name="connsiteX49" fmla="*/ 2710438 w 5741575"/>
              <a:gd name="connsiteY49" fmla="*/ 366958 h 955271"/>
              <a:gd name="connsiteX50" fmla="*/ 2722936 w 5741575"/>
              <a:gd name="connsiteY50" fmla="*/ 377633 h 955271"/>
              <a:gd name="connsiteX51" fmla="*/ 2777227 w 5741575"/>
              <a:gd name="connsiteY51" fmla="*/ 368972 h 955271"/>
              <a:gd name="connsiteX52" fmla="*/ 2779510 w 5741575"/>
              <a:gd name="connsiteY52" fmla="*/ 361652 h 955271"/>
              <a:gd name="connsiteX53" fmla="*/ 2786278 w 5741575"/>
              <a:gd name="connsiteY53" fmla="*/ 359869 h 955271"/>
              <a:gd name="connsiteX54" fmla="*/ 2792101 w 5741575"/>
              <a:gd name="connsiteY54" fmla="*/ 365927 h 955271"/>
              <a:gd name="connsiteX55" fmla="*/ 2885545 w 5741575"/>
              <a:gd name="connsiteY55" fmla="*/ 372818 h 955271"/>
              <a:gd name="connsiteX56" fmla="*/ 3009558 w 5741575"/>
              <a:gd name="connsiteY56" fmla="*/ 370573 h 955271"/>
              <a:gd name="connsiteX57" fmla="*/ 3095010 w 5741575"/>
              <a:gd name="connsiteY57" fmla="*/ 332454 h 955271"/>
              <a:gd name="connsiteX58" fmla="*/ 3103742 w 5741575"/>
              <a:gd name="connsiteY58" fmla="*/ 337974 h 955271"/>
              <a:gd name="connsiteX59" fmla="*/ 3165093 w 5741575"/>
              <a:gd name="connsiteY59" fmla="*/ 329459 h 955271"/>
              <a:gd name="connsiteX60" fmla="*/ 3373785 w 5741575"/>
              <a:gd name="connsiteY60" fmla="*/ 255680 h 955271"/>
              <a:gd name="connsiteX61" fmla="*/ 3493851 w 5741575"/>
              <a:gd name="connsiteY61" fmla="*/ 240255 h 955271"/>
              <a:gd name="connsiteX62" fmla="*/ 3537470 w 5741575"/>
              <a:gd name="connsiteY62" fmla="*/ 241867 h 955271"/>
              <a:gd name="connsiteX63" fmla="*/ 3610489 w 5741575"/>
              <a:gd name="connsiteY63" fmla="*/ 244128 h 955271"/>
              <a:gd name="connsiteX64" fmla="*/ 3667539 w 5741575"/>
              <a:gd name="connsiteY64" fmla="*/ 263271 h 955271"/>
              <a:gd name="connsiteX65" fmla="*/ 3727614 w 5741575"/>
              <a:gd name="connsiteY65" fmla="*/ 258245 h 955271"/>
              <a:gd name="connsiteX66" fmla="*/ 3738369 w 5741575"/>
              <a:gd name="connsiteY66" fmla="*/ 234506 h 955271"/>
              <a:gd name="connsiteX67" fmla="*/ 3803670 w 5741575"/>
              <a:gd name="connsiteY67" fmla="*/ 236457 h 955271"/>
              <a:gd name="connsiteX68" fmla="*/ 3903080 w 5741575"/>
              <a:gd name="connsiteY68" fmla="*/ 241890 h 955271"/>
              <a:gd name="connsiteX69" fmla="*/ 4114838 w 5741575"/>
              <a:gd name="connsiteY69" fmla="*/ 238165 h 955271"/>
              <a:gd name="connsiteX70" fmla="*/ 4271023 w 5741575"/>
              <a:gd name="connsiteY70" fmla="*/ 241959 h 955271"/>
              <a:gd name="connsiteX71" fmla="*/ 4367397 w 5741575"/>
              <a:gd name="connsiteY71" fmla="*/ 271442 h 955271"/>
              <a:gd name="connsiteX72" fmla="*/ 4495366 w 5741575"/>
              <a:gd name="connsiteY72" fmla="*/ 271618 h 955271"/>
              <a:gd name="connsiteX73" fmla="*/ 4517347 w 5741575"/>
              <a:gd name="connsiteY73" fmla="*/ 275639 h 955271"/>
              <a:gd name="connsiteX74" fmla="*/ 4546116 w 5741575"/>
              <a:gd name="connsiteY74" fmla="*/ 268568 h 955271"/>
              <a:gd name="connsiteX75" fmla="*/ 4661259 w 5741575"/>
              <a:gd name="connsiteY75" fmla="*/ 238966 h 955271"/>
              <a:gd name="connsiteX76" fmla="*/ 4750403 w 5741575"/>
              <a:gd name="connsiteY76" fmla="*/ 204364 h 955271"/>
              <a:gd name="connsiteX77" fmla="*/ 4867614 w 5741575"/>
              <a:gd name="connsiteY77" fmla="*/ 208668 h 955271"/>
              <a:gd name="connsiteX78" fmla="*/ 4937036 w 5741575"/>
              <a:gd name="connsiteY78" fmla="*/ 195446 h 955271"/>
              <a:gd name="connsiteX79" fmla="*/ 5047626 w 5741575"/>
              <a:gd name="connsiteY79" fmla="*/ 149604 h 955271"/>
              <a:gd name="connsiteX80" fmla="*/ 5200247 w 5741575"/>
              <a:gd name="connsiteY80" fmla="*/ 142695 h 955271"/>
              <a:gd name="connsiteX81" fmla="*/ 5235691 w 5741575"/>
              <a:gd name="connsiteY81" fmla="*/ 173330 h 955271"/>
              <a:gd name="connsiteX82" fmla="*/ 5280133 w 5741575"/>
              <a:gd name="connsiteY82" fmla="*/ 189342 h 955271"/>
              <a:gd name="connsiteX83" fmla="*/ 5291963 w 5741575"/>
              <a:gd name="connsiteY83" fmla="*/ 139446 h 955271"/>
              <a:gd name="connsiteX84" fmla="*/ 5418472 w 5741575"/>
              <a:gd name="connsiteY84" fmla="*/ 89163 h 955271"/>
              <a:gd name="connsiteX85" fmla="*/ 5482354 w 5741575"/>
              <a:gd name="connsiteY85" fmla="*/ 69470 h 955271"/>
              <a:gd name="connsiteX86" fmla="*/ 5583280 w 5741575"/>
              <a:gd name="connsiteY86" fmla="*/ 49787 h 955271"/>
              <a:gd name="connsiteX87" fmla="*/ 5613766 w 5741575"/>
              <a:gd name="connsiteY87" fmla="*/ 41855 h 955271"/>
              <a:gd name="connsiteX88" fmla="*/ 5684952 w 5741575"/>
              <a:gd name="connsiteY88" fmla="*/ 26088 h 955271"/>
              <a:gd name="connsiteX89" fmla="*/ 5741575 w 5741575"/>
              <a:gd name="connsiteY8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87156 w 5741575"/>
              <a:gd name="connsiteY19" fmla="*/ 838447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87156 w 5741575"/>
              <a:gd name="connsiteY19" fmla="*/ 838447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94753 w 5741575"/>
              <a:gd name="connsiteY29" fmla="*/ 644686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41364 w 5741575"/>
              <a:gd name="connsiteY28" fmla="*/ 661393 h 955271"/>
              <a:gd name="connsiteX29" fmla="*/ 1494753 w 5741575"/>
              <a:gd name="connsiteY29" fmla="*/ 644686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94753 w 5741575"/>
              <a:gd name="connsiteY28" fmla="*/ 644686 h 955271"/>
              <a:gd name="connsiteX29" fmla="*/ 1616217 w 5741575"/>
              <a:gd name="connsiteY29" fmla="*/ 622107 h 955271"/>
              <a:gd name="connsiteX30" fmla="*/ 1710928 w 5741575"/>
              <a:gd name="connsiteY30" fmla="*/ 600666 h 955271"/>
              <a:gd name="connsiteX31" fmla="*/ 1743718 w 5741575"/>
              <a:gd name="connsiteY31" fmla="*/ 584327 h 955271"/>
              <a:gd name="connsiteX32" fmla="*/ 1873778 w 5741575"/>
              <a:gd name="connsiteY32" fmla="*/ 530130 h 955271"/>
              <a:gd name="connsiteX33" fmla="*/ 1988411 w 5741575"/>
              <a:gd name="connsiteY33" fmla="*/ 491599 h 955271"/>
              <a:gd name="connsiteX34" fmla="*/ 2085507 w 5741575"/>
              <a:gd name="connsiteY34" fmla="*/ 498527 h 955271"/>
              <a:gd name="connsiteX35" fmla="*/ 2090767 w 5741575"/>
              <a:gd name="connsiteY35" fmla="*/ 490616 h 955271"/>
              <a:gd name="connsiteX36" fmla="*/ 2151143 w 5741575"/>
              <a:gd name="connsiteY36" fmla="*/ 478332 h 955271"/>
              <a:gd name="connsiteX37" fmla="*/ 2378710 w 5741575"/>
              <a:gd name="connsiteY37" fmla="*/ 477570 h 955271"/>
              <a:gd name="connsiteX38" fmla="*/ 2496256 w 5741575"/>
              <a:gd name="connsiteY38" fmla="*/ 452396 h 955271"/>
              <a:gd name="connsiteX39" fmla="*/ 2535387 w 5741575"/>
              <a:gd name="connsiteY39" fmla="*/ 436645 h 955271"/>
              <a:gd name="connsiteX40" fmla="*/ 2601109 w 5741575"/>
              <a:gd name="connsiteY40" fmla="*/ 410678 h 955271"/>
              <a:gd name="connsiteX41" fmla="*/ 2643855 w 5741575"/>
              <a:gd name="connsiteY41" fmla="*/ 374482 h 955271"/>
              <a:gd name="connsiteX42" fmla="*/ 2657726 w 5741575"/>
              <a:gd name="connsiteY42" fmla="*/ 365841 h 955271"/>
              <a:gd name="connsiteX43" fmla="*/ 2687125 w 5741575"/>
              <a:gd name="connsiteY43" fmla="*/ 366820 h 955271"/>
              <a:gd name="connsiteX44" fmla="*/ 2697479 w 5741575"/>
              <a:gd name="connsiteY44" fmla="*/ 361430 h 955271"/>
              <a:gd name="connsiteX45" fmla="*/ 2701547 w 5741575"/>
              <a:gd name="connsiteY45" fmla="*/ 361545 h 955271"/>
              <a:gd name="connsiteX46" fmla="*/ 2711054 w 5741575"/>
              <a:gd name="connsiteY46" fmla="*/ 360597 h 955271"/>
              <a:gd name="connsiteX47" fmla="*/ 2710438 w 5741575"/>
              <a:gd name="connsiteY47" fmla="*/ 366958 h 955271"/>
              <a:gd name="connsiteX48" fmla="*/ 2722936 w 5741575"/>
              <a:gd name="connsiteY48" fmla="*/ 377633 h 955271"/>
              <a:gd name="connsiteX49" fmla="*/ 2777227 w 5741575"/>
              <a:gd name="connsiteY49" fmla="*/ 368972 h 955271"/>
              <a:gd name="connsiteX50" fmla="*/ 2779510 w 5741575"/>
              <a:gd name="connsiteY50" fmla="*/ 361652 h 955271"/>
              <a:gd name="connsiteX51" fmla="*/ 2786278 w 5741575"/>
              <a:gd name="connsiteY51" fmla="*/ 359869 h 955271"/>
              <a:gd name="connsiteX52" fmla="*/ 2792101 w 5741575"/>
              <a:gd name="connsiteY52" fmla="*/ 365927 h 955271"/>
              <a:gd name="connsiteX53" fmla="*/ 2885545 w 5741575"/>
              <a:gd name="connsiteY53" fmla="*/ 372818 h 955271"/>
              <a:gd name="connsiteX54" fmla="*/ 3009558 w 5741575"/>
              <a:gd name="connsiteY54" fmla="*/ 370573 h 955271"/>
              <a:gd name="connsiteX55" fmla="*/ 3095010 w 5741575"/>
              <a:gd name="connsiteY55" fmla="*/ 332454 h 955271"/>
              <a:gd name="connsiteX56" fmla="*/ 3103742 w 5741575"/>
              <a:gd name="connsiteY56" fmla="*/ 337974 h 955271"/>
              <a:gd name="connsiteX57" fmla="*/ 3165093 w 5741575"/>
              <a:gd name="connsiteY57" fmla="*/ 329459 h 955271"/>
              <a:gd name="connsiteX58" fmla="*/ 3373785 w 5741575"/>
              <a:gd name="connsiteY58" fmla="*/ 255680 h 955271"/>
              <a:gd name="connsiteX59" fmla="*/ 3493851 w 5741575"/>
              <a:gd name="connsiteY59" fmla="*/ 240255 h 955271"/>
              <a:gd name="connsiteX60" fmla="*/ 3537470 w 5741575"/>
              <a:gd name="connsiteY60" fmla="*/ 241867 h 955271"/>
              <a:gd name="connsiteX61" fmla="*/ 3610489 w 5741575"/>
              <a:gd name="connsiteY61" fmla="*/ 244128 h 955271"/>
              <a:gd name="connsiteX62" fmla="*/ 3667539 w 5741575"/>
              <a:gd name="connsiteY62" fmla="*/ 263271 h 955271"/>
              <a:gd name="connsiteX63" fmla="*/ 3727614 w 5741575"/>
              <a:gd name="connsiteY63" fmla="*/ 258245 h 955271"/>
              <a:gd name="connsiteX64" fmla="*/ 3738369 w 5741575"/>
              <a:gd name="connsiteY64" fmla="*/ 234506 h 955271"/>
              <a:gd name="connsiteX65" fmla="*/ 3803670 w 5741575"/>
              <a:gd name="connsiteY65" fmla="*/ 236457 h 955271"/>
              <a:gd name="connsiteX66" fmla="*/ 3903080 w 5741575"/>
              <a:gd name="connsiteY66" fmla="*/ 241890 h 955271"/>
              <a:gd name="connsiteX67" fmla="*/ 4114838 w 5741575"/>
              <a:gd name="connsiteY67" fmla="*/ 238165 h 955271"/>
              <a:gd name="connsiteX68" fmla="*/ 4271023 w 5741575"/>
              <a:gd name="connsiteY68" fmla="*/ 241959 h 955271"/>
              <a:gd name="connsiteX69" fmla="*/ 4367397 w 5741575"/>
              <a:gd name="connsiteY69" fmla="*/ 271442 h 955271"/>
              <a:gd name="connsiteX70" fmla="*/ 4495366 w 5741575"/>
              <a:gd name="connsiteY70" fmla="*/ 271618 h 955271"/>
              <a:gd name="connsiteX71" fmla="*/ 4517347 w 5741575"/>
              <a:gd name="connsiteY71" fmla="*/ 275639 h 955271"/>
              <a:gd name="connsiteX72" fmla="*/ 4546116 w 5741575"/>
              <a:gd name="connsiteY72" fmla="*/ 268568 h 955271"/>
              <a:gd name="connsiteX73" fmla="*/ 4661259 w 5741575"/>
              <a:gd name="connsiteY73" fmla="*/ 238966 h 955271"/>
              <a:gd name="connsiteX74" fmla="*/ 4750403 w 5741575"/>
              <a:gd name="connsiteY74" fmla="*/ 204364 h 955271"/>
              <a:gd name="connsiteX75" fmla="*/ 4867614 w 5741575"/>
              <a:gd name="connsiteY75" fmla="*/ 208668 h 955271"/>
              <a:gd name="connsiteX76" fmla="*/ 4937036 w 5741575"/>
              <a:gd name="connsiteY76" fmla="*/ 195446 h 955271"/>
              <a:gd name="connsiteX77" fmla="*/ 5047626 w 5741575"/>
              <a:gd name="connsiteY77" fmla="*/ 149604 h 955271"/>
              <a:gd name="connsiteX78" fmla="*/ 5200247 w 5741575"/>
              <a:gd name="connsiteY78" fmla="*/ 142695 h 955271"/>
              <a:gd name="connsiteX79" fmla="*/ 5235691 w 5741575"/>
              <a:gd name="connsiteY79" fmla="*/ 173330 h 955271"/>
              <a:gd name="connsiteX80" fmla="*/ 5280133 w 5741575"/>
              <a:gd name="connsiteY80" fmla="*/ 189342 h 955271"/>
              <a:gd name="connsiteX81" fmla="*/ 5291963 w 5741575"/>
              <a:gd name="connsiteY81" fmla="*/ 139446 h 955271"/>
              <a:gd name="connsiteX82" fmla="*/ 5418472 w 5741575"/>
              <a:gd name="connsiteY82" fmla="*/ 89163 h 955271"/>
              <a:gd name="connsiteX83" fmla="*/ 5482354 w 5741575"/>
              <a:gd name="connsiteY83" fmla="*/ 69470 h 955271"/>
              <a:gd name="connsiteX84" fmla="*/ 5583280 w 5741575"/>
              <a:gd name="connsiteY84" fmla="*/ 49787 h 955271"/>
              <a:gd name="connsiteX85" fmla="*/ 5613766 w 5741575"/>
              <a:gd name="connsiteY85" fmla="*/ 41855 h 955271"/>
              <a:gd name="connsiteX86" fmla="*/ 5684952 w 5741575"/>
              <a:gd name="connsiteY86" fmla="*/ 26088 h 955271"/>
              <a:gd name="connsiteX87" fmla="*/ 5741575 w 5741575"/>
              <a:gd name="connsiteY8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306771 w 5741575"/>
              <a:gd name="connsiteY22" fmla="*/ 717936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397206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397206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42834 w 5741575"/>
              <a:gd name="connsiteY24" fmla="*/ 753906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42834 w 5741575"/>
              <a:gd name="connsiteY24" fmla="*/ 753906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77227 w 5741575"/>
              <a:gd name="connsiteY47" fmla="*/ 368972 h 955271"/>
              <a:gd name="connsiteX48" fmla="*/ 2779510 w 5741575"/>
              <a:gd name="connsiteY48" fmla="*/ 361652 h 955271"/>
              <a:gd name="connsiteX49" fmla="*/ 2786278 w 5741575"/>
              <a:gd name="connsiteY49" fmla="*/ 359869 h 955271"/>
              <a:gd name="connsiteX50" fmla="*/ 2792101 w 5741575"/>
              <a:gd name="connsiteY50" fmla="*/ 365927 h 955271"/>
              <a:gd name="connsiteX51" fmla="*/ 2885545 w 5741575"/>
              <a:gd name="connsiteY51" fmla="*/ 372818 h 955271"/>
              <a:gd name="connsiteX52" fmla="*/ 3009558 w 5741575"/>
              <a:gd name="connsiteY52" fmla="*/ 370573 h 955271"/>
              <a:gd name="connsiteX53" fmla="*/ 3095010 w 5741575"/>
              <a:gd name="connsiteY53" fmla="*/ 332454 h 955271"/>
              <a:gd name="connsiteX54" fmla="*/ 3103742 w 5741575"/>
              <a:gd name="connsiteY54" fmla="*/ 337974 h 955271"/>
              <a:gd name="connsiteX55" fmla="*/ 3165093 w 5741575"/>
              <a:gd name="connsiteY55" fmla="*/ 329459 h 955271"/>
              <a:gd name="connsiteX56" fmla="*/ 3373785 w 5741575"/>
              <a:gd name="connsiteY56" fmla="*/ 255680 h 955271"/>
              <a:gd name="connsiteX57" fmla="*/ 3493851 w 5741575"/>
              <a:gd name="connsiteY57" fmla="*/ 240255 h 955271"/>
              <a:gd name="connsiteX58" fmla="*/ 3537470 w 5741575"/>
              <a:gd name="connsiteY58" fmla="*/ 241867 h 955271"/>
              <a:gd name="connsiteX59" fmla="*/ 3610489 w 5741575"/>
              <a:gd name="connsiteY59" fmla="*/ 244128 h 955271"/>
              <a:gd name="connsiteX60" fmla="*/ 3667539 w 5741575"/>
              <a:gd name="connsiteY60" fmla="*/ 263271 h 955271"/>
              <a:gd name="connsiteX61" fmla="*/ 3727614 w 5741575"/>
              <a:gd name="connsiteY61" fmla="*/ 258245 h 955271"/>
              <a:gd name="connsiteX62" fmla="*/ 3738369 w 5741575"/>
              <a:gd name="connsiteY62" fmla="*/ 234506 h 955271"/>
              <a:gd name="connsiteX63" fmla="*/ 3803670 w 5741575"/>
              <a:gd name="connsiteY63" fmla="*/ 236457 h 955271"/>
              <a:gd name="connsiteX64" fmla="*/ 3903080 w 5741575"/>
              <a:gd name="connsiteY64" fmla="*/ 241890 h 955271"/>
              <a:gd name="connsiteX65" fmla="*/ 4114838 w 5741575"/>
              <a:gd name="connsiteY65" fmla="*/ 238165 h 955271"/>
              <a:gd name="connsiteX66" fmla="*/ 4271023 w 5741575"/>
              <a:gd name="connsiteY66" fmla="*/ 241959 h 955271"/>
              <a:gd name="connsiteX67" fmla="*/ 4367397 w 5741575"/>
              <a:gd name="connsiteY67" fmla="*/ 271442 h 955271"/>
              <a:gd name="connsiteX68" fmla="*/ 4495366 w 5741575"/>
              <a:gd name="connsiteY68" fmla="*/ 271618 h 955271"/>
              <a:gd name="connsiteX69" fmla="*/ 4517347 w 5741575"/>
              <a:gd name="connsiteY69" fmla="*/ 275639 h 955271"/>
              <a:gd name="connsiteX70" fmla="*/ 4546116 w 5741575"/>
              <a:gd name="connsiteY70" fmla="*/ 268568 h 955271"/>
              <a:gd name="connsiteX71" fmla="*/ 4661259 w 5741575"/>
              <a:gd name="connsiteY71" fmla="*/ 238966 h 955271"/>
              <a:gd name="connsiteX72" fmla="*/ 4750403 w 5741575"/>
              <a:gd name="connsiteY72" fmla="*/ 204364 h 955271"/>
              <a:gd name="connsiteX73" fmla="*/ 4867614 w 5741575"/>
              <a:gd name="connsiteY73" fmla="*/ 208668 h 955271"/>
              <a:gd name="connsiteX74" fmla="*/ 4937036 w 5741575"/>
              <a:gd name="connsiteY74" fmla="*/ 195446 h 955271"/>
              <a:gd name="connsiteX75" fmla="*/ 5047626 w 5741575"/>
              <a:gd name="connsiteY75" fmla="*/ 149604 h 955271"/>
              <a:gd name="connsiteX76" fmla="*/ 5200247 w 5741575"/>
              <a:gd name="connsiteY76" fmla="*/ 142695 h 955271"/>
              <a:gd name="connsiteX77" fmla="*/ 5235691 w 5741575"/>
              <a:gd name="connsiteY77" fmla="*/ 173330 h 955271"/>
              <a:gd name="connsiteX78" fmla="*/ 5280133 w 5741575"/>
              <a:gd name="connsiteY78" fmla="*/ 189342 h 955271"/>
              <a:gd name="connsiteX79" fmla="*/ 5291963 w 5741575"/>
              <a:gd name="connsiteY79" fmla="*/ 139446 h 955271"/>
              <a:gd name="connsiteX80" fmla="*/ 5418472 w 5741575"/>
              <a:gd name="connsiteY80" fmla="*/ 89163 h 955271"/>
              <a:gd name="connsiteX81" fmla="*/ 5482354 w 5741575"/>
              <a:gd name="connsiteY81" fmla="*/ 69470 h 955271"/>
              <a:gd name="connsiteX82" fmla="*/ 5583280 w 5741575"/>
              <a:gd name="connsiteY82" fmla="*/ 49787 h 955271"/>
              <a:gd name="connsiteX83" fmla="*/ 5613766 w 5741575"/>
              <a:gd name="connsiteY83" fmla="*/ 41855 h 955271"/>
              <a:gd name="connsiteX84" fmla="*/ 5684952 w 5741575"/>
              <a:gd name="connsiteY84" fmla="*/ 26088 h 955271"/>
              <a:gd name="connsiteX85" fmla="*/ 5741575 w 5741575"/>
              <a:gd name="connsiteY85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11050 w 5741575"/>
              <a:gd name="connsiteY47" fmla="*/ 358572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77227 w 5741575"/>
              <a:gd name="connsiteY47" fmla="*/ 368972 h 955271"/>
              <a:gd name="connsiteX48" fmla="*/ 2779510 w 5741575"/>
              <a:gd name="connsiteY48" fmla="*/ 361652 h 955271"/>
              <a:gd name="connsiteX49" fmla="*/ 2786278 w 5741575"/>
              <a:gd name="connsiteY49" fmla="*/ 359869 h 955271"/>
              <a:gd name="connsiteX50" fmla="*/ 2792101 w 5741575"/>
              <a:gd name="connsiteY50" fmla="*/ 365927 h 955271"/>
              <a:gd name="connsiteX51" fmla="*/ 2885545 w 5741575"/>
              <a:gd name="connsiteY51" fmla="*/ 372818 h 955271"/>
              <a:gd name="connsiteX52" fmla="*/ 3009558 w 5741575"/>
              <a:gd name="connsiteY52" fmla="*/ 370573 h 955271"/>
              <a:gd name="connsiteX53" fmla="*/ 3095010 w 5741575"/>
              <a:gd name="connsiteY53" fmla="*/ 332454 h 955271"/>
              <a:gd name="connsiteX54" fmla="*/ 3103742 w 5741575"/>
              <a:gd name="connsiteY54" fmla="*/ 337974 h 955271"/>
              <a:gd name="connsiteX55" fmla="*/ 3165093 w 5741575"/>
              <a:gd name="connsiteY55" fmla="*/ 329459 h 955271"/>
              <a:gd name="connsiteX56" fmla="*/ 3373785 w 5741575"/>
              <a:gd name="connsiteY56" fmla="*/ 255680 h 955271"/>
              <a:gd name="connsiteX57" fmla="*/ 3493851 w 5741575"/>
              <a:gd name="connsiteY57" fmla="*/ 240255 h 955271"/>
              <a:gd name="connsiteX58" fmla="*/ 3537470 w 5741575"/>
              <a:gd name="connsiteY58" fmla="*/ 241867 h 955271"/>
              <a:gd name="connsiteX59" fmla="*/ 3610489 w 5741575"/>
              <a:gd name="connsiteY59" fmla="*/ 244128 h 955271"/>
              <a:gd name="connsiteX60" fmla="*/ 3667539 w 5741575"/>
              <a:gd name="connsiteY60" fmla="*/ 263271 h 955271"/>
              <a:gd name="connsiteX61" fmla="*/ 3727614 w 5741575"/>
              <a:gd name="connsiteY61" fmla="*/ 258245 h 955271"/>
              <a:gd name="connsiteX62" fmla="*/ 3738369 w 5741575"/>
              <a:gd name="connsiteY62" fmla="*/ 234506 h 955271"/>
              <a:gd name="connsiteX63" fmla="*/ 3803670 w 5741575"/>
              <a:gd name="connsiteY63" fmla="*/ 236457 h 955271"/>
              <a:gd name="connsiteX64" fmla="*/ 3903080 w 5741575"/>
              <a:gd name="connsiteY64" fmla="*/ 241890 h 955271"/>
              <a:gd name="connsiteX65" fmla="*/ 4114838 w 5741575"/>
              <a:gd name="connsiteY65" fmla="*/ 238165 h 955271"/>
              <a:gd name="connsiteX66" fmla="*/ 4271023 w 5741575"/>
              <a:gd name="connsiteY66" fmla="*/ 241959 h 955271"/>
              <a:gd name="connsiteX67" fmla="*/ 4367397 w 5741575"/>
              <a:gd name="connsiteY67" fmla="*/ 271442 h 955271"/>
              <a:gd name="connsiteX68" fmla="*/ 4495366 w 5741575"/>
              <a:gd name="connsiteY68" fmla="*/ 271618 h 955271"/>
              <a:gd name="connsiteX69" fmla="*/ 4517347 w 5741575"/>
              <a:gd name="connsiteY69" fmla="*/ 275639 h 955271"/>
              <a:gd name="connsiteX70" fmla="*/ 4546116 w 5741575"/>
              <a:gd name="connsiteY70" fmla="*/ 268568 h 955271"/>
              <a:gd name="connsiteX71" fmla="*/ 4661259 w 5741575"/>
              <a:gd name="connsiteY71" fmla="*/ 238966 h 955271"/>
              <a:gd name="connsiteX72" fmla="*/ 4750403 w 5741575"/>
              <a:gd name="connsiteY72" fmla="*/ 204364 h 955271"/>
              <a:gd name="connsiteX73" fmla="*/ 4867614 w 5741575"/>
              <a:gd name="connsiteY73" fmla="*/ 208668 h 955271"/>
              <a:gd name="connsiteX74" fmla="*/ 4937036 w 5741575"/>
              <a:gd name="connsiteY74" fmla="*/ 195446 h 955271"/>
              <a:gd name="connsiteX75" fmla="*/ 5047626 w 5741575"/>
              <a:gd name="connsiteY75" fmla="*/ 149604 h 955271"/>
              <a:gd name="connsiteX76" fmla="*/ 5200247 w 5741575"/>
              <a:gd name="connsiteY76" fmla="*/ 142695 h 955271"/>
              <a:gd name="connsiteX77" fmla="*/ 5235691 w 5741575"/>
              <a:gd name="connsiteY77" fmla="*/ 173330 h 955271"/>
              <a:gd name="connsiteX78" fmla="*/ 5280133 w 5741575"/>
              <a:gd name="connsiteY78" fmla="*/ 189342 h 955271"/>
              <a:gd name="connsiteX79" fmla="*/ 5291963 w 5741575"/>
              <a:gd name="connsiteY79" fmla="*/ 139446 h 955271"/>
              <a:gd name="connsiteX80" fmla="*/ 5418472 w 5741575"/>
              <a:gd name="connsiteY80" fmla="*/ 89163 h 955271"/>
              <a:gd name="connsiteX81" fmla="*/ 5482354 w 5741575"/>
              <a:gd name="connsiteY81" fmla="*/ 69470 h 955271"/>
              <a:gd name="connsiteX82" fmla="*/ 5583280 w 5741575"/>
              <a:gd name="connsiteY82" fmla="*/ 49787 h 955271"/>
              <a:gd name="connsiteX83" fmla="*/ 5613766 w 5741575"/>
              <a:gd name="connsiteY83" fmla="*/ 41855 h 955271"/>
              <a:gd name="connsiteX84" fmla="*/ 5684952 w 5741575"/>
              <a:gd name="connsiteY84" fmla="*/ 26088 h 955271"/>
              <a:gd name="connsiteX85" fmla="*/ 5741575 w 5741575"/>
              <a:gd name="connsiteY85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786278 w 5741575"/>
              <a:gd name="connsiteY48" fmla="*/ 359869 h 955271"/>
              <a:gd name="connsiteX49" fmla="*/ 2792101 w 5741575"/>
              <a:gd name="connsiteY49" fmla="*/ 365927 h 955271"/>
              <a:gd name="connsiteX50" fmla="*/ 2885545 w 5741575"/>
              <a:gd name="connsiteY50" fmla="*/ 372818 h 955271"/>
              <a:gd name="connsiteX51" fmla="*/ 3009558 w 5741575"/>
              <a:gd name="connsiteY51" fmla="*/ 370573 h 955271"/>
              <a:gd name="connsiteX52" fmla="*/ 3095010 w 5741575"/>
              <a:gd name="connsiteY52" fmla="*/ 332454 h 955271"/>
              <a:gd name="connsiteX53" fmla="*/ 3103742 w 5741575"/>
              <a:gd name="connsiteY53" fmla="*/ 337974 h 955271"/>
              <a:gd name="connsiteX54" fmla="*/ 3165093 w 5741575"/>
              <a:gd name="connsiteY54" fmla="*/ 329459 h 955271"/>
              <a:gd name="connsiteX55" fmla="*/ 3373785 w 5741575"/>
              <a:gd name="connsiteY55" fmla="*/ 255680 h 955271"/>
              <a:gd name="connsiteX56" fmla="*/ 3493851 w 5741575"/>
              <a:gd name="connsiteY56" fmla="*/ 240255 h 955271"/>
              <a:gd name="connsiteX57" fmla="*/ 3537470 w 5741575"/>
              <a:gd name="connsiteY57" fmla="*/ 241867 h 955271"/>
              <a:gd name="connsiteX58" fmla="*/ 3610489 w 5741575"/>
              <a:gd name="connsiteY58" fmla="*/ 244128 h 955271"/>
              <a:gd name="connsiteX59" fmla="*/ 3667539 w 5741575"/>
              <a:gd name="connsiteY59" fmla="*/ 263271 h 955271"/>
              <a:gd name="connsiteX60" fmla="*/ 3727614 w 5741575"/>
              <a:gd name="connsiteY60" fmla="*/ 258245 h 955271"/>
              <a:gd name="connsiteX61" fmla="*/ 3738369 w 5741575"/>
              <a:gd name="connsiteY61" fmla="*/ 234506 h 955271"/>
              <a:gd name="connsiteX62" fmla="*/ 3803670 w 5741575"/>
              <a:gd name="connsiteY62" fmla="*/ 236457 h 955271"/>
              <a:gd name="connsiteX63" fmla="*/ 3903080 w 5741575"/>
              <a:gd name="connsiteY63" fmla="*/ 241890 h 955271"/>
              <a:gd name="connsiteX64" fmla="*/ 4114838 w 5741575"/>
              <a:gd name="connsiteY64" fmla="*/ 238165 h 955271"/>
              <a:gd name="connsiteX65" fmla="*/ 4271023 w 5741575"/>
              <a:gd name="connsiteY65" fmla="*/ 241959 h 955271"/>
              <a:gd name="connsiteX66" fmla="*/ 4367397 w 5741575"/>
              <a:gd name="connsiteY66" fmla="*/ 271442 h 955271"/>
              <a:gd name="connsiteX67" fmla="*/ 4495366 w 5741575"/>
              <a:gd name="connsiteY67" fmla="*/ 271618 h 955271"/>
              <a:gd name="connsiteX68" fmla="*/ 4517347 w 5741575"/>
              <a:gd name="connsiteY68" fmla="*/ 275639 h 955271"/>
              <a:gd name="connsiteX69" fmla="*/ 4546116 w 5741575"/>
              <a:gd name="connsiteY69" fmla="*/ 268568 h 955271"/>
              <a:gd name="connsiteX70" fmla="*/ 4661259 w 5741575"/>
              <a:gd name="connsiteY70" fmla="*/ 238966 h 955271"/>
              <a:gd name="connsiteX71" fmla="*/ 4750403 w 5741575"/>
              <a:gd name="connsiteY71" fmla="*/ 204364 h 955271"/>
              <a:gd name="connsiteX72" fmla="*/ 4867614 w 5741575"/>
              <a:gd name="connsiteY72" fmla="*/ 208668 h 955271"/>
              <a:gd name="connsiteX73" fmla="*/ 4937036 w 5741575"/>
              <a:gd name="connsiteY73" fmla="*/ 195446 h 955271"/>
              <a:gd name="connsiteX74" fmla="*/ 5047626 w 5741575"/>
              <a:gd name="connsiteY74" fmla="*/ 149604 h 955271"/>
              <a:gd name="connsiteX75" fmla="*/ 5200247 w 5741575"/>
              <a:gd name="connsiteY75" fmla="*/ 142695 h 955271"/>
              <a:gd name="connsiteX76" fmla="*/ 5235691 w 5741575"/>
              <a:gd name="connsiteY76" fmla="*/ 173330 h 955271"/>
              <a:gd name="connsiteX77" fmla="*/ 5280133 w 5741575"/>
              <a:gd name="connsiteY77" fmla="*/ 189342 h 955271"/>
              <a:gd name="connsiteX78" fmla="*/ 5291963 w 5741575"/>
              <a:gd name="connsiteY78" fmla="*/ 139446 h 955271"/>
              <a:gd name="connsiteX79" fmla="*/ 5418472 w 5741575"/>
              <a:gd name="connsiteY79" fmla="*/ 89163 h 955271"/>
              <a:gd name="connsiteX80" fmla="*/ 5482354 w 5741575"/>
              <a:gd name="connsiteY80" fmla="*/ 69470 h 955271"/>
              <a:gd name="connsiteX81" fmla="*/ 5583280 w 5741575"/>
              <a:gd name="connsiteY81" fmla="*/ 49787 h 955271"/>
              <a:gd name="connsiteX82" fmla="*/ 5613766 w 5741575"/>
              <a:gd name="connsiteY82" fmla="*/ 41855 h 955271"/>
              <a:gd name="connsiteX83" fmla="*/ 5684952 w 5741575"/>
              <a:gd name="connsiteY83" fmla="*/ 26088 h 955271"/>
              <a:gd name="connsiteX84" fmla="*/ 5741575 w 5741575"/>
              <a:gd name="connsiteY84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786278 w 5741575"/>
              <a:gd name="connsiteY48" fmla="*/ 359869 h 955271"/>
              <a:gd name="connsiteX49" fmla="*/ 2885545 w 5741575"/>
              <a:gd name="connsiteY49" fmla="*/ 372818 h 955271"/>
              <a:gd name="connsiteX50" fmla="*/ 3009558 w 5741575"/>
              <a:gd name="connsiteY50" fmla="*/ 370573 h 955271"/>
              <a:gd name="connsiteX51" fmla="*/ 3095010 w 5741575"/>
              <a:gd name="connsiteY51" fmla="*/ 332454 h 955271"/>
              <a:gd name="connsiteX52" fmla="*/ 3103742 w 5741575"/>
              <a:gd name="connsiteY52" fmla="*/ 337974 h 955271"/>
              <a:gd name="connsiteX53" fmla="*/ 3165093 w 5741575"/>
              <a:gd name="connsiteY53" fmla="*/ 329459 h 955271"/>
              <a:gd name="connsiteX54" fmla="*/ 3373785 w 5741575"/>
              <a:gd name="connsiteY54" fmla="*/ 255680 h 955271"/>
              <a:gd name="connsiteX55" fmla="*/ 3493851 w 5741575"/>
              <a:gd name="connsiteY55" fmla="*/ 240255 h 955271"/>
              <a:gd name="connsiteX56" fmla="*/ 3537470 w 5741575"/>
              <a:gd name="connsiteY56" fmla="*/ 241867 h 955271"/>
              <a:gd name="connsiteX57" fmla="*/ 3610489 w 5741575"/>
              <a:gd name="connsiteY57" fmla="*/ 244128 h 955271"/>
              <a:gd name="connsiteX58" fmla="*/ 3667539 w 5741575"/>
              <a:gd name="connsiteY58" fmla="*/ 263271 h 955271"/>
              <a:gd name="connsiteX59" fmla="*/ 3727614 w 5741575"/>
              <a:gd name="connsiteY59" fmla="*/ 258245 h 955271"/>
              <a:gd name="connsiteX60" fmla="*/ 3738369 w 5741575"/>
              <a:gd name="connsiteY60" fmla="*/ 234506 h 955271"/>
              <a:gd name="connsiteX61" fmla="*/ 3803670 w 5741575"/>
              <a:gd name="connsiteY61" fmla="*/ 236457 h 955271"/>
              <a:gd name="connsiteX62" fmla="*/ 3903080 w 5741575"/>
              <a:gd name="connsiteY62" fmla="*/ 241890 h 955271"/>
              <a:gd name="connsiteX63" fmla="*/ 4114838 w 5741575"/>
              <a:gd name="connsiteY63" fmla="*/ 238165 h 955271"/>
              <a:gd name="connsiteX64" fmla="*/ 4271023 w 5741575"/>
              <a:gd name="connsiteY64" fmla="*/ 241959 h 955271"/>
              <a:gd name="connsiteX65" fmla="*/ 4367397 w 5741575"/>
              <a:gd name="connsiteY65" fmla="*/ 271442 h 955271"/>
              <a:gd name="connsiteX66" fmla="*/ 4495366 w 5741575"/>
              <a:gd name="connsiteY66" fmla="*/ 271618 h 955271"/>
              <a:gd name="connsiteX67" fmla="*/ 4517347 w 5741575"/>
              <a:gd name="connsiteY67" fmla="*/ 275639 h 955271"/>
              <a:gd name="connsiteX68" fmla="*/ 4546116 w 5741575"/>
              <a:gd name="connsiteY68" fmla="*/ 268568 h 955271"/>
              <a:gd name="connsiteX69" fmla="*/ 4661259 w 5741575"/>
              <a:gd name="connsiteY69" fmla="*/ 238966 h 955271"/>
              <a:gd name="connsiteX70" fmla="*/ 4750403 w 5741575"/>
              <a:gd name="connsiteY70" fmla="*/ 204364 h 955271"/>
              <a:gd name="connsiteX71" fmla="*/ 4867614 w 5741575"/>
              <a:gd name="connsiteY71" fmla="*/ 208668 h 955271"/>
              <a:gd name="connsiteX72" fmla="*/ 4937036 w 5741575"/>
              <a:gd name="connsiteY72" fmla="*/ 195446 h 955271"/>
              <a:gd name="connsiteX73" fmla="*/ 5047626 w 5741575"/>
              <a:gd name="connsiteY73" fmla="*/ 149604 h 955271"/>
              <a:gd name="connsiteX74" fmla="*/ 5200247 w 5741575"/>
              <a:gd name="connsiteY74" fmla="*/ 142695 h 955271"/>
              <a:gd name="connsiteX75" fmla="*/ 5235691 w 5741575"/>
              <a:gd name="connsiteY75" fmla="*/ 173330 h 955271"/>
              <a:gd name="connsiteX76" fmla="*/ 5280133 w 5741575"/>
              <a:gd name="connsiteY76" fmla="*/ 189342 h 955271"/>
              <a:gd name="connsiteX77" fmla="*/ 5291963 w 5741575"/>
              <a:gd name="connsiteY77" fmla="*/ 139446 h 955271"/>
              <a:gd name="connsiteX78" fmla="*/ 5418472 w 5741575"/>
              <a:gd name="connsiteY78" fmla="*/ 89163 h 955271"/>
              <a:gd name="connsiteX79" fmla="*/ 5482354 w 5741575"/>
              <a:gd name="connsiteY79" fmla="*/ 69470 h 955271"/>
              <a:gd name="connsiteX80" fmla="*/ 5583280 w 5741575"/>
              <a:gd name="connsiteY80" fmla="*/ 49787 h 955271"/>
              <a:gd name="connsiteX81" fmla="*/ 5613766 w 5741575"/>
              <a:gd name="connsiteY81" fmla="*/ 41855 h 955271"/>
              <a:gd name="connsiteX82" fmla="*/ 5684952 w 5741575"/>
              <a:gd name="connsiteY82" fmla="*/ 26088 h 955271"/>
              <a:gd name="connsiteX83" fmla="*/ 5741575 w 5741575"/>
              <a:gd name="connsiteY83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885545 w 5741575"/>
              <a:gd name="connsiteY48" fmla="*/ 372818 h 955271"/>
              <a:gd name="connsiteX49" fmla="*/ 3009558 w 5741575"/>
              <a:gd name="connsiteY49" fmla="*/ 370573 h 955271"/>
              <a:gd name="connsiteX50" fmla="*/ 3095010 w 5741575"/>
              <a:gd name="connsiteY50" fmla="*/ 332454 h 955271"/>
              <a:gd name="connsiteX51" fmla="*/ 3103742 w 5741575"/>
              <a:gd name="connsiteY51" fmla="*/ 337974 h 955271"/>
              <a:gd name="connsiteX52" fmla="*/ 3165093 w 5741575"/>
              <a:gd name="connsiteY52" fmla="*/ 329459 h 955271"/>
              <a:gd name="connsiteX53" fmla="*/ 3373785 w 5741575"/>
              <a:gd name="connsiteY53" fmla="*/ 255680 h 955271"/>
              <a:gd name="connsiteX54" fmla="*/ 3493851 w 5741575"/>
              <a:gd name="connsiteY54" fmla="*/ 240255 h 955271"/>
              <a:gd name="connsiteX55" fmla="*/ 3537470 w 5741575"/>
              <a:gd name="connsiteY55" fmla="*/ 241867 h 955271"/>
              <a:gd name="connsiteX56" fmla="*/ 3610489 w 5741575"/>
              <a:gd name="connsiteY56" fmla="*/ 244128 h 955271"/>
              <a:gd name="connsiteX57" fmla="*/ 3667539 w 5741575"/>
              <a:gd name="connsiteY57" fmla="*/ 263271 h 955271"/>
              <a:gd name="connsiteX58" fmla="*/ 3727614 w 5741575"/>
              <a:gd name="connsiteY58" fmla="*/ 258245 h 955271"/>
              <a:gd name="connsiteX59" fmla="*/ 3738369 w 5741575"/>
              <a:gd name="connsiteY59" fmla="*/ 234506 h 955271"/>
              <a:gd name="connsiteX60" fmla="*/ 3803670 w 5741575"/>
              <a:gd name="connsiteY60" fmla="*/ 236457 h 955271"/>
              <a:gd name="connsiteX61" fmla="*/ 3903080 w 5741575"/>
              <a:gd name="connsiteY61" fmla="*/ 241890 h 955271"/>
              <a:gd name="connsiteX62" fmla="*/ 4114838 w 5741575"/>
              <a:gd name="connsiteY62" fmla="*/ 238165 h 955271"/>
              <a:gd name="connsiteX63" fmla="*/ 4271023 w 5741575"/>
              <a:gd name="connsiteY63" fmla="*/ 241959 h 955271"/>
              <a:gd name="connsiteX64" fmla="*/ 4367397 w 5741575"/>
              <a:gd name="connsiteY64" fmla="*/ 271442 h 955271"/>
              <a:gd name="connsiteX65" fmla="*/ 4495366 w 5741575"/>
              <a:gd name="connsiteY65" fmla="*/ 271618 h 955271"/>
              <a:gd name="connsiteX66" fmla="*/ 4517347 w 5741575"/>
              <a:gd name="connsiteY66" fmla="*/ 275639 h 955271"/>
              <a:gd name="connsiteX67" fmla="*/ 4546116 w 5741575"/>
              <a:gd name="connsiteY67" fmla="*/ 268568 h 955271"/>
              <a:gd name="connsiteX68" fmla="*/ 4661259 w 5741575"/>
              <a:gd name="connsiteY68" fmla="*/ 238966 h 955271"/>
              <a:gd name="connsiteX69" fmla="*/ 4750403 w 5741575"/>
              <a:gd name="connsiteY69" fmla="*/ 204364 h 955271"/>
              <a:gd name="connsiteX70" fmla="*/ 4867614 w 5741575"/>
              <a:gd name="connsiteY70" fmla="*/ 208668 h 955271"/>
              <a:gd name="connsiteX71" fmla="*/ 4937036 w 5741575"/>
              <a:gd name="connsiteY71" fmla="*/ 195446 h 955271"/>
              <a:gd name="connsiteX72" fmla="*/ 5047626 w 5741575"/>
              <a:gd name="connsiteY72" fmla="*/ 149604 h 955271"/>
              <a:gd name="connsiteX73" fmla="*/ 5200247 w 5741575"/>
              <a:gd name="connsiteY73" fmla="*/ 142695 h 955271"/>
              <a:gd name="connsiteX74" fmla="*/ 5235691 w 5741575"/>
              <a:gd name="connsiteY74" fmla="*/ 173330 h 955271"/>
              <a:gd name="connsiteX75" fmla="*/ 5280133 w 5741575"/>
              <a:gd name="connsiteY75" fmla="*/ 189342 h 955271"/>
              <a:gd name="connsiteX76" fmla="*/ 5291963 w 5741575"/>
              <a:gd name="connsiteY76" fmla="*/ 139446 h 955271"/>
              <a:gd name="connsiteX77" fmla="*/ 5418472 w 5741575"/>
              <a:gd name="connsiteY77" fmla="*/ 89163 h 955271"/>
              <a:gd name="connsiteX78" fmla="*/ 5482354 w 5741575"/>
              <a:gd name="connsiteY78" fmla="*/ 69470 h 955271"/>
              <a:gd name="connsiteX79" fmla="*/ 5583280 w 5741575"/>
              <a:gd name="connsiteY79" fmla="*/ 49787 h 955271"/>
              <a:gd name="connsiteX80" fmla="*/ 5613766 w 5741575"/>
              <a:gd name="connsiteY80" fmla="*/ 41855 h 955271"/>
              <a:gd name="connsiteX81" fmla="*/ 5684952 w 5741575"/>
              <a:gd name="connsiteY81" fmla="*/ 26088 h 955271"/>
              <a:gd name="connsiteX82" fmla="*/ 5741575 w 5741575"/>
              <a:gd name="connsiteY8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824768 w 5741575"/>
              <a:gd name="connsiteY47" fmla="*/ 361652 h 955271"/>
              <a:gd name="connsiteX48" fmla="*/ 2885545 w 5741575"/>
              <a:gd name="connsiteY48" fmla="*/ 372818 h 955271"/>
              <a:gd name="connsiteX49" fmla="*/ 3009558 w 5741575"/>
              <a:gd name="connsiteY49" fmla="*/ 370573 h 955271"/>
              <a:gd name="connsiteX50" fmla="*/ 3095010 w 5741575"/>
              <a:gd name="connsiteY50" fmla="*/ 332454 h 955271"/>
              <a:gd name="connsiteX51" fmla="*/ 3103742 w 5741575"/>
              <a:gd name="connsiteY51" fmla="*/ 337974 h 955271"/>
              <a:gd name="connsiteX52" fmla="*/ 3165093 w 5741575"/>
              <a:gd name="connsiteY52" fmla="*/ 329459 h 955271"/>
              <a:gd name="connsiteX53" fmla="*/ 3373785 w 5741575"/>
              <a:gd name="connsiteY53" fmla="*/ 255680 h 955271"/>
              <a:gd name="connsiteX54" fmla="*/ 3493851 w 5741575"/>
              <a:gd name="connsiteY54" fmla="*/ 240255 h 955271"/>
              <a:gd name="connsiteX55" fmla="*/ 3537470 w 5741575"/>
              <a:gd name="connsiteY55" fmla="*/ 241867 h 955271"/>
              <a:gd name="connsiteX56" fmla="*/ 3610489 w 5741575"/>
              <a:gd name="connsiteY56" fmla="*/ 244128 h 955271"/>
              <a:gd name="connsiteX57" fmla="*/ 3667539 w 5741575"/>
              <a:gd name="connsiteY57" fmla="*/ 263271 h 955271"/>
              <a:gd name="connsiteX58" fmla="*/ 3727614 w 5741575"/>
              <a:gd name="connsiteY58" fmla="*/ 258245 h 955271"/>
              <a:gd name="connsiteX59" fmla="*/ 3738369 w 5741575"/>
              <a:gd name="connsiteY59" fmla="*/ 234506 h 955271"/>
              <a:gd name="connsiteX60" fmla="*/ 3803670 w 5741575"/>
              <a:gd name="connsiteY60" fmla="*/ 236457 h 955271"/>
              <a:gd name="connsiteX61" fmla="*/ 3903080 w 5741575"/>
              <a:gd name="connsiteY61" fmla="*/ 241890 h 955271"/>
              <a:gd name="connsiteX62" fmla="*/ 4114838 w 5741575"/>
              <a:gd name="connsiteY62" fmla="*/ 238165 h 955271"/>
              <a:gd name="connsiteX63" fmla="*/ 4271023 w 5741575"/>
              <a:gd name="connsiteY63" fmla="*/ 241959 h 955271"/>
              <a:gd name="connsiteX64" fmla="*/ 4367397 w 5741575"/>
              <a:gd name="connsiteY64" fmla="*/ 271442 h 955271"/>
              <a:gd name="connsiteX65" fmla="*/ 4495366 w 5741575"/>
              <a:gd name="connsiteY65" fmla="*/ 271618 h 955271"/>
              <a:gd name="connsiteX66" fmla="*/ 4517347 w 5741575"/>
              <a:gd name="connsiteY66" fmla="*/ 275639 h 955271"/>
              <a:gd name="connsiteX67" fmla="*/ 4546116 w 5741575"/>
              <a:gd name="connsiteY67" fmla="*/ 268568 h 955271"/>
              <a:gd name="connsiteX68" fmla="*/ 4661259 w 5741575"/>
              <a:gd name="connsiteY68" fmla="*/ 238966 h 955271"/>
              <a:gd name="connsiteX69" fmla="*/ 4750403 w 5741575"/>
              <a:gd name="connsiteY69" fmla="*/ 204364 h 955271"/>
              <a:gd name="connsiteX70" fmla="*/ 4867614 w 5741575"/>
              <a:gd name="connsiteY70" fmla="*/ 208668 h 955271"/>
              <a:gd name="connsiteX71" fmla="*/ 4937036 w 5741575"/>
              <a:gd name="connsiteY71" fmla="*/ 195446 h 955271"/>
              <a:gd name="connsiteX72" fmla="*/ 5047626 w 5741575"/>
              <a:gd name="connsiteY72" fmla="*/ 149604 h 955271"/>
              <a:gd name="connsiteX73" fmla="*/ 5200247 w 5741575"/>
              <a:gd name="connsiteY73" fmla="*/ 142695 h 955271"/>
              <a:gd name="connsiteX74" fmla="*/ 5235691 w 5741575"/>
              <a:gd name="connsiteY74" fmla="*/ 173330 h 955271"/>
              <a:gd name="connsiteX75" fmla="*/ 5280133 w 5741575"/>
              <a:gd name="connsiteY75" fmla="*/ 189342 h 955271"/>
              <a:gd name="connsiteX76" fmla="*/ 5291963 w 5741575"/>
              <a:gd name="connsiteY76" fmla="*/ 139446 h 955271"/>
              <a:gd name="connsiteX77" fmla="*/ 5418472 w 5741575"/>
              <a:gd name="connsiteY77" fmla="*/ 89163 h 955271"/>
              <a:gd name="connsiteX78" fmla="*/ 5482354 w 5741575"/>
              <a:gd name="connsiteY78" fmla="*/ 69470 h 955271"/>
              <a:gd name="connsiteX79" fmla="*/ 5583280 w 5741575"/>
              <a:gd name="connsiteY79" fmla="*/ 49787 h 955271"/>
              <a:gd name="connsiteX80" fmla="*/ 5613766 w 5741575"/>
              <a:gd name="connsiteY80" fmla="*/ 41855 h 955271"/>
              <a:gd name="connsiteX81" fmla="*/ 5684952 w 5741575"/>
              <a:gd name="connsiteY81" fmla="*/ 26088 h 955271"/>
              <a:gd name="connsiteX82" fmla="*/ 5741575 w 5741575"/>
              <a:gd name="connsiteY8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80133 w 5741575"/>
              <a:gd name="connsiteY74" fmla="*/ 189342 h 955271"/>
              <a:gd name="connsiteX75" fmla="*/ 5291963 w 5741575"/>
              <a:gd name="connsiteY75" fmla="*/ 139446 h 955271"/>
              <a:gd name="connsiteX76" fmla="*/ 5418472 w 5741575"/>
              <a:gd name="connsiteY76" fmla="*/ 89163 h 955271"/>
              <a:gd name="connsiteX77" fmla="*/ 5482354 w 5741575"/>
              <a:gd name="connsiteY77" fmla="*/ 69470 h 955271"/>
              <a:gd name="connsiteX78" fmla="*/ 5583280 w 5741575"/>
              <a:gd name="connsiteY78" fmla="*/ 49787 h 955271"/>
              <a:gd name="connsiteX79" fmla="*/ 5613766 w 5741575"/>
              <a:gd name="connsiteY79" fmla="*/ 41855 h 955271"/>
              <a:gd name="connsiteX80" fmla="*/ 5684952 w 5741575"/>
              <a:gd name="connsiteY80" fmla="*/ 26088 h 955271"/>
              <a:gd name="connsiteX81" fmla="*/ 5741575 w 5741575"/>
              <a:gd name="connsiteY8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80133 w 5741575"/>
              <a:gd name="connsiteY74" fmla="*/ 189342 h 955271"/>
              <a:gd name="connsiteX75" fmla="*/ 5291963 w 5741575"/>
              <a:gd name="connsiteY75" fmla="*/ 139446 h 955271"/>
              <a:gd name="connsiteX76" fmla="*/ 5418472 w 5741575"/>
              <a:gd name="connsiteY76" fmla="*/ 89163 h 955271"/>
              <a:gd name="connsiteX77" fmla="*/ 5482354 w 5741575"/>
              <a:gd name="connsiteY77" fmla="*/ 69470 h 955271"/>
              <a:gd name="connsiteX78" fmla="*/ 5583280 w 5741575"/>
              <a:gd name="connsiteY78" fmla="*/ 49787 h 955271"/>
              <a:gd name="connsiteX79" fmla="*/ 5613766 w 5741575"/>
              <a:gd name="connsiteY79" fmla="*/ 41855 h 955271"/>
              <a:gd name="connsiteX80" fmla="*/ 5684952 w 5741575"/>
              <a:gd name="connsiteY80" fmla="*/ 26088 h 955271"/>
              <a:gd name="connsiteX81" fmla="*/ 5741575 w 5741575"/>
              <a:gd name="connsiteY8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91963 w 5741575"/>
              <a:gd name="connsiteY74" fmla="*/ 139446 h 955271"/>
              <a:gd name="connsiteX75" fmla="*/ 5418472 w 5741575"/>
              <a:gd name="connsiteY75" fmla="*/ 89163 h 955271"/>
              <a:gd name="connsiteX76" fmla="*/ 5482354 w 5741575"/>
              <a:gd name="connsiteY76" fmla="*/ 69470 h 955271"/>
              <a:gd name="connsiteX77" fmla="*/ 5583280 w 5741575"/>
              <a:gd name="connsiteY77" fmla="*/ 49787 h 955271"/>
              <a:gd name="connsiteX78" fmla="*/ 5613766 w 5741575"/>
              <a:gd name="connsiteY78" fmla="*/ 41855 h 955271"/>
              <a:gd name="connsiteX79" fmla="*/ 5684952 w 5741575"/>
              <a:gd name="connsiteY79" fmla="*/ 26088 h 955271"/>
              <a:gd name="connsiteX80" fmla="*/ 5741575 w 5741575"/>
              <a:gd name="connsiteY80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95264 w 5741575"/>
              <a:gd name="connsiteY51" fmla="*/ 293158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48998 w 5741575"/>
              <a:gd name="connsiteY50" fmla="*/ 315286 h 955271"/>
              <a:gd name="connsiteX51" fmla="*/ 3195264 w 5741575"/>
              <a:gd name="connsiteY51" fmla="*/ 293158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77227 w 5741575"/>
              <a:gd name="connsiteY44" fmla="*/ 368972 h 955271"/>
              <a:gd name="connsiteX45" fmla="*/ 2824768 w 5741575"/>
              <a:gd name="connsiteY45" fmla="*/ 361652 h 955271"/>
              <a:gd name="connsiteX46" fmla="*/ 2885545 w 5741575"/>
              <a:gd name="connsiteY46" fmla="*/ 372818 h 955271"/>
              <a:gd name="connsiteX47" fmla="*/ 3009558 w 5741575"/>
              <a:gd name="connsiteY47" fmla="*/ 370573 h 955271"/>
              <a:gd name="connsiteX48" fmla="*/ 3095010 w 5741575"/>
              <a:gd name="connsiteY48" fmla="*/ 332454 h 955271"/>
              <a:gd name="connsiteX49" fmla="*/ 3148998 w 5741575"/>
              <a:gd name="connsiteY49" fmla="*/ 315286 h 955271"/>
              <a:gd name="connsiteX50" fmla="*/ 3195264 w 5741575"/>
              <a:gd name="connsiteY50" fmla="*/ 293158 h 955271"/>
              <a:gd name="connsiteX51" fmla="*/ 3373785 w 5741575"/>
              <a:gd name="connsiteY51" fmla="*/ 255680 h 955271"/>
              <a:gd name="connsiteX52" fmla="*/ 3493851 w 5741575"/>
              <a:gd name="connsiteY52" fmla="*/ 240255 h 955271"/>
              <a:gd name="connsiteX53" fmla="*/ 3537470 w 5741575"/>
              <a:gd name="connsiteY53" fmla="*/ 241867 h 955271"/>
              <a:gd name="connsiteX54" fmla="*/ 3610489 w 5741575"/>
              <a:gd name="connsiteY54" fmla="*/ 244128 h 955271"/>
              <a:gd name="connsiteX55" fmla="*/ 3667539 w 5741575"/>
              <a:gd name="connsiteY55" fmla="*/ 263271 h 955271"/>
              <a:gd name="connsiteX56" fmla="*/ 3727614 w 5741575"/>
              <a:gd name="connsiteY56" fmla="*/ 258245 h 955271"/>
              <a:gd name="connsiteX57" fmla="*/ 3738369 w 5741575"/>
              <a:gd name="connsiteY57" fmla="*/ 234506 h 955271"/>
              <a:gd name="connsiteX58" fmla="*/ 3803670 w 5741575"/>
              <a:gd name="connsiteY58" fmla="*/ 236457 h 955271"/>
              <a:gd name="connsiteX59" fmla="*/ 3903080 w 5741575"/>
              <a:gd name="connsiteY59" fmla="*/ 241890 h 955271"/>
              <a:gd name="connsiteX60" fmla="*/ 4114838 w 5741575"/>
              <a:gd name="connsiteY60" fmla="*/ 238165 h 955271"/>
              <a:gd name="connsiteX61" fmla="*/ 4271023 w 5741575"/>
              <a:gd name="connsiteY61" fmla="*/ 241959 h 955271"/>
              <a:gd name="connsiteX62" fmla="*/ 4367397 w 5741575"/>
              <a:gd name="connsiteY62" fmla="*/ 271442 h 955271"/>
              <a:gd name="connsiteX63" fmla="*/ 4495366 w 5741575"/>
              <a:gd name="connsiteY63" fmla="*/ 271618 h 955271"/>
              <a:gd name="connsiteX64" fmla="*/ 4517347 w 5741575"/>
              <a:gd name="connsiteY64" fmla="*/ 275639 h 955271"/>
              <a:gd name="connsiteX65" fmla="*/ 4546116 w 5741575"/>
              <a:gd name="connsiteY65" fmla="*/ 268568 h 955271"/>
              <a:gd name="connsiteX66" fmla="*/ 4661259 w 5741575"/>
              <a:gd name="connsiteY66" fmla="*/ 238966 h 955271"/>
              <a:gd name="connsiteX67" fmla="*/ 4750403 w 5741575"/>
              <a:gd name="connsiteY67" fmla="*/ 204364 h 955271"/>
              <a:gd name="connsiteX68" fmla="*/ 4867614 w 5741575"/>
              <a:gd name="connsiteY68" fmla="*/ 208668 h 955271"/>
              <a:gd name="connsiteX69" fmla="*/ 4937036 w 5741575"/>
              <a:gd name="connsiteY69" fmla="*/ 195446 h 955271"/>
              <a:gd name="connsiteX70" fmla="*/ 5067740 w 5741575"/>
              <a:gd name="connsiteY70" fmla="*/ 172293 h 955271"/>
              <a:gd name="connsiteX71" fmla="*/ 5200247 w 5741575"/>
              <a:gd name="connsiteY71" fmla="*/ 142695 h 955271"/>
              <a:gd name="connsiteX72" fmla="*/ 5291963 w 5741575"/>
              <a:gd name="connsiteY72" fmla="*/ 139446 h 955271"/>
              <a:gd name="connsiteX73" fmla="*/ 5418472 w 5741575"/>
              <a:gd name="connsiteY73" fmla="*/ 89163 h 955271"/>
              <a:gd name="connsiteX74" fmla="*/ 5482354 w 5741575"/>
              <a:gd name="connsiteY74" fmla="*/ 69470 h 955271"/>
              <a:gd name="connsiteX75" fmla="*/ 5583280 w 5741575"/>
              <a:gd name="connsiteY75" fmla="*/ 49787 h 955271"/>
              <a:gd name="connsiteX76" fmla="*/ 5613766 w 5741575"/>
              <a:gd name="connsiteY76" fmla="*/ 41855 h 955271"/>
              <a:gd name="connsiteX77" fmla="*/ 5684952 w 5741575"/>
              <a:gd name="connsiteY77" fmla="*/ 26088 h 955271"/>
              <a:gd name="connsiteX78" fmla="*/ 5741575 w 5741575"/>
              <a:gd name="connsiteY7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91963 w 5741575"/>
              <a:gd name="connsiteY71" fmla="*/ 139446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91963 w 5741575"/>
              <a:gd name="connsiteY71" fmla="*/ 139446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02777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11851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11851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59229" y="903950"/>
                </a:lnTo>
                <a:cubicBezTo>
                  <a:pt x="79290" y="895144"/>
                  <a:pt x="126084" y="908630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84157" y="867971"/>
                </a:lnTo>
                <a:lnTo>
                  <a:pt x="477637" y="870334"/>
                </a:lnTo>
                <a:cubicBezTo>
                  <a:pt x="485456" y="872042"/>
                  <a:pt x="563433" y="825458"/>
                  <a:pt x="570239" y="829596"/>
                </a:cubicBezTo>
                <a:cubicBezTo>
                  <a:pt x="641939" y="824282"/>
                  <a:pt x="685473" y="832029"/>
                  <a:pt x="772070" y="820296"/>
                </a:cubicBezTo>
                <a:cubicBezTo>
                  <a:pt x="833120" y="817018"/>
                  <a:pt x="871984" y="794388"/>
                  <a:pt x="948872" y="772201"/>
                </a:cubicBezTo>
                <a:cubicBezTo>
                  <a:pt x="1011630" y="801590"/>
                  <a:pt x="1039188" y="762914"/>
                  <a:pt x="1127089" y="746926"/>
                </a:cubicBezTo>
                <a:cubicBezTo>
                  <a:pt x="1186739" y="737882"/>
                  <a:pt x="1185110" y="732158"/>
                  <a:pt x="1226314" y="722473"/>
                </a:cubicBezTo>
                <a:cubicBezTo>
                  <a:pt x="1234331" y="718091"/>
                  <a:pt x="1271693" y="717214"/>
                  <a:pt x="1278773" y="711503"/>
                </a:cubicBezTo>
                <a:lnTo>
                  <a:pt x="1317691" y="708529"/>
                </a:lnTo>
                <a:lnTo>
                  <a:pt x="1360404" y="675922"/>
                </a:lnTo>
                <a:lnTo>
                  <a:pt x="1412292" y="670793"/>
                </a:lnTo>
                <a:lnTo>
                  <a:pt x="1494753" y="644686"/>
                </a:lnTo>
                <a:cubicBezTo>
                  <a:pt x="1542884" y="655944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70860" y="572571"/>
                  <a:pt x="1832996" y="545585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45486" y="367874"/>
                  <a:pt x="2657726" y="365841"/>
                </a:cubicBezTo>
                <a:cubicBezTo>
                  <a:pt x="2669966" y="363808"/>
                  <a:pt x="2707566" y="363569"/>
                  <a:pt x="2717296" y="362282"/>
                </a:cubicBezTo>
                <a:lnTo>
                  <a:pt x="2777227" y="368972"/>
                </a:lnTo>
                <a:lnTo>
                  <a:pt x="2824768" y="361652"/>
                </a:lnTo>
                <a:lnTo>
                  <a:pt x="2885545" y="372818"/>
                </a:ln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32289" y="321835"/>
                  <a:pt x="3148998" y="315286"/>
                </a:cubicBezTo>
                <a:cubicBezTo>
                  <a:pt x="3165707" y="308737"/>
                  <a:pt x="3180646" y="306766"/>
                  <a:pt x="3195264" y="293158"/>
                </a:cubicBezTo>
                <a:cubicBezTo>
                  <a:pt x="3267122" y="246372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54941" y="242175"/>
                  <a:pt x="4053514" y="238154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20874" y="2713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33435" y="175163"/>
                  <a:pt x="5067740" y="172293"/>
                </a:cubicBezTo>
                <a:cubicBezTo>
                  <a:pt x="5126160" y="173265"/>
                  <a:pt x="5172786" y="183138"/>
                  <a:pt x="5200247" y="142695"/>
                </a:cubicBezTo>
                <a:cubicBezTo>
                  <a:pt x="5240970" y="141002"/>
                  <a:pt x="5240507" y="134755"/>
                  <a:pt x="5276878" y="125833"/>
                </a:cubicBezTo>
                <a:cubicBezTo>
                  <a:pt x="5316470" y="106736"/>
                  <a:pt x="5327221" y="110178"/>
                  <a:pt x="5373216" y="111851"/>
                </a:cubicBezTo>
                <a:cubicBezTo>
                  <a:pt x="5382801" y="84741"/>
                  <a:pt x="5419294" y="93078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lnTo>
                  <a:pt x="5741575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8D91DE60-2C2D-4D7E-A6B4-C9499017D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82623" y="6128773"/>
            <a:ext cx="1201506" cy="365125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5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ECABA8C-A253-04C5-ABC4-A81479F42EEA}"/>
              </a:ext>
            </a:extLst>
          </p:cNvPr>
          <p:cNvSpPr txBox="1"/>
          <p:nvPr/>
        </p:nvSpPr>
        <p:spPr>
          <a:xfrm>
            <a:off x="10993254" y="6642556"/>
            <a:ext cx="50458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pin.it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/233ELlBuA</a:t>
            </a:r>
            <a:endParaRPr lang="de-DE" sz="80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42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D4E3C-7DE4-0E91-ADF9-2B5B3E512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90945"/>
            <a:ext cx="5334000" cy="2179299"/>
          </a:xfrm>
        </p:spPr>
        <p:txBody>
          <a:bodyPr anchor="ctr">
            <a:normAutofit/>
          </a:bodyPr>
          <a:lstStyle/>
          <a:p>
            <a:r>
              <a:rPr lang="el-GR" sz="4000" dirty="0"/>
              <a:t>Ιστορική αναδρομή </a:t>
            </a:r>
            <a:br>
              <a:rPr lang="de-DE" sz="4000" dirty="0"/>
            </a:br>
            <a:endParaRPr lang="de-DE" sz="4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75F32D-4D18-C76F-FF18-6570DAF21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4" y="2470245"/>
            <a:ext cx="5334006" cy="3769835"/>
          </a:xfrm>
        </p:spPr>
        <p:txBody>
          <a:bodyPr anchor="ctr">
            <a:normAutofit fontScale="92500" lnSpcReduction="10000"/>
          </a:bodyPr>
          <a:lstStyle/>
          <a:p>
            <a:r>
              <a:rPr lang="de-DE" sz="2400" u="sng" dirty="0">
                <a:effectLst/>
                <a:latin typeface="Helvetica Neue" panose="02000503000000020004" pitchFamily="2" charset="0"/>
              </a:rPr>
              <a:t>1959</a:t>
            </a:r>
            <a:r>
              <a:rPr lang="de-DE" sz="2400" dirty="0">
                <a:effectLst/>
                <a:latin typeface="Helvetica Neue" panose="02000503000000020004" pitchFamily="2" charset="0"/>
              </a:rPr>
              <a:t>: Richard Feynman</a:t>
            </a:r>
            <a:r>
              <a:rPr lang="el-GR" sz="2400" dirty="0">
                <a:latin typeface="Helvetica Neue" panose="02000503000000020004" pitchFamily="2" charset="0"/>
              </a:rPr>
              <a:t>, 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δυνατότητα χειρισμού υλικών σε </a:t>
            </a:r>
            <a:r>
              <a:rPr lang="el-GR" sz="2400" dirty="0" err="1">
                <a:effectLst/>
                <a:latin typeface="Helvetica Neue" panose="02000503000000020004" pitchFamily="2" charset="0"/>
              </a:rPr>
              <a:t>νανοκλίμακα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.</a:t>
            </a:r>
          </a:p>
          <a:p>
            <a:r>
              <a:rPr lang="de-DE" sz="2400" u="sng" dirty="0">
                <a:effectLst/>
                <a:latin typeface="Helvetica Neue" panose="02000503000000020004" pitchFamily="2" charset="0"/>
              </a:rPr>
              <a:t>1980</a:t>
            </a:r>
            <a:r>
              <a:rPr lang="de-DE" sz="2400" dirty="0">
                <a:effectLst/>
                <a:latin typeface="Helvetica Neue" panose="02000503000000020004" pitchFamily="2" charset="0"/>
              </a:rPr>
              <a:t>: </a:t>
            </a:r>
            <a:r>
              <a:rPr lang="de-DE" sz="2400" dirty="0">
                <a:latin typeface="Helvetica Neue" panose="02000503000000020004" pitchFamily="2" charset="0"/>
              </a:rPr>
              <a:t>A</a:t>
            </a:r>
            <a:r>
              <a:rPr lang="el-GR" sz="2400" dirty="0" err="1">
                <a:effectLst/>
                <a:latin typeface="Helvetica Neue" panose="02000503000000020004" pitchFamily="2" charset="0"/>
              </a:rPr>
              <a:t>νάπτυξη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 εργαλείων όπως το μικροσκόπιο σάρωσης σήραγγας (</a:t>
            </a:r>
            <a:r>
              <a:rPr lang="de-DE" sz="2400" dirty="0">
                <a:effectLst/>
                <a:latin typeface="Helvetica Neue" panose="02000503000000020004" pitchFamily="2" charset="0"/>
              </a:rPr>
              <a:t>STM) 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και το ατομικό μικροσκόπιο δύναμης (</a:t>
            </a:r>
            <a:r>
              <a:rPr lang="de-DE" sz="2400" dirty="0">
                <a:effectLst/>
                <a:latin typeface="Helvetica Neue" panose="02000503000000020004" pitchFamily="2" charset="0"/>
              </a:rPr>
              <a:t>AFM).</a:t>
            </a:r>
          </a:p>
          <a:p>
            <a:r>
              <a:rPr lang="de-DE" sz="2400" u="sng" dirty="0">
                <a:latin typeface="Helvetica Neue" panose="02000503000000020004" pitchFamily="2" charset="0"/>
              </a:rPr>
              <a:t>1990</a:t>
            </a:r>
            <a:r>
              <a:rPr lang="de-DE" sz="2400" dirty="0">
                <a:latin typeface="Helvetica Neue" panose="02000503000000020004" pitchFamily="2" charset="0"/>
              </a:rPr>
              <a:t>: N</a:t>
            </a:r>
            <a:r>
              <a:rPr lang="el-GR" sz="2400" dirty="0" err="1">
                <a:effectLst/>
                <a:latin typeface="Helvetica Neue" panose="02000503000000020004" pitchFamily="2" charset="0"/>
              </a:rPr>
              <a:t>ανοτεχνολογία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 ως μέσο ενίσχυσης της απορρόφησης ενεργών συστατικών και βελτίωσης της υφής και της αισθητικής των προϊόντων. </a:t>
            </a:r>
            <a:r>
              <a:rPr lang="de-DE" sz="2400" dirty="0">
                <a:latin typeface="Helvetica Neue" panose="02000503000000020004" pitchFamily="2" charset="0"/>
              </a:rPr>
              <a:t>K</a:t>
            </a:r>
            <a:r>
              <a:rPr lang="el-GR" sz="2400" dirty="0" err="1">
                <a:effectLst/>
                <a:latin typeface="Helvetica Neue" panose="02000503000000020004" pitchFamily="2" charset="0"/>
              </a:rPr>
              <a:t>αλύτερη</a:t>
            </a:r>
            <a:r>
              <a:rPr lang="el-GR" sz="2400" dirty="0">
                <a:effectLst/>
                <a:latin typeface="Helvetica Neue" panose="02000503000000020004" pitchFamily="2" charset="0"/>
              </a:rPr>
              <a:t> διείσδυση ενεργών συστατικών στο δέρμα.</a:t>
            </a:r>
          </a:p>
          <a:p>
            <a:endParaRPr lang="el-GR" sz="2000" dirty="0">
              <a:effectLst/>
              <a:latin typeface="Helvetica Neue" panose="02000503000000020004" pitchFamily="2" charset="0"/>
            </a:endParaRPr>
          </a:p>
          <a:p>
            <a:endParaRPr lang="de-DE" sz="2000" dirty="0">
              <a:effectLst/>
              <a:latin typeface="Helvetica Neue" panose="02000503000000020004" pitchFamily="2" charset="0"/>
            </a:endParaRPr>
          </a:p>
          <a:p>
            <a:endParaRPr lang="el-GR" sz="2000" dirty="0">
              <a:effectLst/>
              <a:latin typeface="Helvetica Neue" panose="02000503000000020004" pitchFamily="2" charset="0"/>
            </a:endParaRPr>
          </a:p>
          <a:p>
            <a:endParaRPr lang="de-DE" sz="2000" dirty="0">
              <a:effectLst/>
              <a:latin typeface="Helvetica Neue" panose="02000503000000020004" pitchFamily="2" charset="0"/>
            </a:endParaRPr>
          </a:p>
          <a:p>
            <a:endParaRPr lang="el-GR" sz="2000" dirty="0">
              <a:effectLst/>
              <a:latin typeface="Helvetica Neue" panose="02000503000000020004" pitchFamily="2" charset="0"/>
            </a:endParaRPr>
          </a:p>
          <a:p>
            <a:endParaRPr lang="de-DE" sz="2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05C9B4-B5C9-2D4D-23C9-CEE72646F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-1"/>
            <a:ext cx="5410200" cy="6858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66700" dist="215900" dir="858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fik 4" descr="Ein Bild, das Text, Lächeln, Menschliches Gesicht, Screenshot enthält.&#10;&#10;Automatisch generierte Beschreibung">
            <a:extLst>
              <a:ext uri="{FF2B5EF4-FFF2-40B4-BE49-F238E27FC236}">
                <a16:creationId xmlns:a16="http://schemas.microsoft.com/office/drawing/2014/main" id="{88B4D484-7AD2-0A0F-F3E3-944D2006AA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672"/>
          <a:stretch/>
        </p:blipFill>
        <p:spPr>
          <a:xfrm>
            <a:off x="7670930" y="753692"/>
            <a:ext cx="3631940" cy="534807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635A038-4D58-91BF-A4F1-9ECAD9889A19}"/>
              </a:ext>
            </a:extLst>
          </p:cNvPr>
          <p:cNvSpPr txBox="1"/>
          <p:nvPr/>
        </p:nvSpPr>
        <p:spPr>
          <a:xfrm>
            <a:off x="8910182" y="6080217"/>
            <a:ext cx="363194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images.app.goo.gl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/wYGEHG78zeU8TYYv8</a:t>
            </a:r>
          </a:p>
        </p:txBody>
      </p:sp>
    </p:spTree>
    <p:extLst>
      <p:ext uri="{BB962C8B-B14F-4D97-AF65-F5344CB8AC3E}">
        <p14:creationId xmlns:p14="http://schemas.microsoft.com/office/powerpoint/2010/main" val="27477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63F4868-504B-6766-870F-C0B44FFBB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955" y="740183"/>
            <a:ext cx="4766330" cy="1454051"/>
          </a:xfrm>
        </p:spPr>
        <p:txBody>
          <a:bodyPr>
            <a:normAutofit/>
          </a:bodyPr>
          <a:lstStyle/>
          <a:p>
            <a:r>
              <a:rPr lang="el-GR" sz="3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Τύποι </a:t>
            </a:r>
            <a:r>
              <a:rPr lang="el-GR" sz="33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</a:t>
            </a:r>
            <a:r>
              <a:rPr lang="el-GR" sz="3300" b="0" i="0" u="none" strike="noStrike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ανοσωματιδίων</a:t>
            </a:r>
            <a:r>
              <a:rPr lang="el-GR" sz="3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στα Καλλυντικά</a:t>
            </a:r>
            <a:endParaRPr lang="de-DE" sz="33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0935693-F3D7-CFB6-8FFF-23AB6CCD2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915" y="2174368"/>
            <a:ext cx="5469323" cy="4214400"/>
          </a:xfrm>
        </p:spPr>
        <p:txBody>
          <a:bodyPr anchor="t">
            <a:normAutofit fontScale="55000" lnSpcReduction="20000"/>
          </a:bodyPr>
          <a:lstStyle/>
          <a:p>
            <a:endParaRPr lang="de-DE" sz="1300" dirty="0">
              <a:solidFill>
                <a:schemeClr val="tx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Νανοσωματίδια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διοξείδιου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του ψευδαργύρου 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</a:t>
            </a:r>
            <a:r>
              <a:rPr lang="de-DE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ZnO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):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Χρησιμοποιούνται σε αντηλιακά για προστασία από </a:t>
            </a:r>
            <a:r>
              <a:rPr lang="de-DE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UV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κυρίως </a:t>
            </a:r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UVB)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ακτινοβολία</a:t>
            </a:r>
            <a:r>
              <a:rPr lang="de-DE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</a:t>
            </a:r>
          </a:p>
          <a:p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Νανοσωματίδια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διοξείδιου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του τιτανίου 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(TiO_2):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Προσφέρουν φυσική προστασία από την ακτινοβολία</a:t>
            </a:r>
            <a:r>
              <a:rPr lang="de-DE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UV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και βελτιώνουν την υφή των προϊόντων. </a:t>
            </a:r>
            <a:endParaRPr lang="de-DE" sz="3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Λιποσώματα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(C)</a:t>
            </a:r>
            <a:r>
              <a:rPr lang="de-DE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Μεταφέρουν ενεργά συστατικά σε βαθύτερες στοιβάδες του δέρματος. </a:t>
            </a:r>
          </a:p>
          <a:p>
            <a:r>
              <a:rPr lang="el-GR" sz="3600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Νανοσωματίδια</a:t>
            </a:r>
            <a:r>
              <a:rPr lang="el-GR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πολυμερών </a:t>
            </a:r>
            <a:r>
              <a:rPr lang="de-DE" sz="3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(F</a:t>
            </a:r>
            <a:r>
              <a:rPr lang="de-DE" sz="3600" u="sng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</a:t>
            </a:r>
            <a:r>
              <a:rPr lang="de-DE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 </a:t>
            </a:r>
            <a:r>
              <a:rPr lang="el-GR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Βελτιώνουν την ενυδάτωση και παρατείνουν τη δράση.</a:t>
            </a:r>
            <a:r>
              <a:rPr lang="el-GR" sz="36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de-DE" sz="3600" dirty="0">
              <a:solidFill>
                <a:schemeClr val="tx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pPr marL="0" indent="0">
              <a:buNone/>
            </a:pPr>
            <a:r>
              <a:rPr lang="de-DE" sz="13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endParaRPr lang="de-DE" sz="1300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Grafik 5" descr="Ein Bild, das Screenshot, Kreis enthält.&#10;&#10;Automatisch generierte Beschreibung">
            <a:extLst>
              <a:ext uri="{FF2B5EF4-FFF2-40B4-BE49-F238E27FC236}">
                <a16:creationId xmlns:a16="http://schemas.microsoft.com/office/drawing/2014/main" id="{B8E9E3AF-73BE-7E67-BD5E-B131FD570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94234"/>
            <a:ext cx="5976938" cy="280593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6766FE7-EC37-B7EA-F9DB-1E631FE20DF7}"/>
              </a:ext>
            </a:extLst>
          </p:cNvPr>
          <p:cNvSpPr txBox="1"/>
          <p:nvPr/>
        </p:nvSpPr>
        <p:spPr>
          <a:xfrm>
            <a:off x="9865561" y="4868667"/>
            <a:ext cx="96650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images.app.goo.gl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/oattkKXyGQ42AxRu5</a:t>
            </a:r>
          </a:p>
        </p:txBody>
      </p:sp>
    </p:spTree>
    <p:extLst>
      <p:ext uri="{BB962C8B-B14F-4D97-AF65-F5344CB8AC3E}">
        <p14:creationId xmlns:p14="http://schemas.microsoft.com/office/powerpoint/2010/main" val="374537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E81CC-5F6E-D933-1C0D-F30E549DB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776" y="1093006"/>
            <a:ext cx="6190412" cy="1182927"/>
          </a:xfrm>
        </p:spPr>
        <p:txBody>
          <a:bodyPr anchor="b">
            <a:normAutofit/>
          </a:bodyPr>
          <a:lstStyle/>
          <a:p>
            <a:r>
              <a:rPr lang="el-GR" sz="3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Π</a:t>
            </a:r>
            <a:r>
              <a:rPr lang="el-GR" sz="31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λεονεκτήματα της </a:t>
            </a:r>
            <a:r>
              <a:rPr lang="el-GR" sz="3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</a:t>
            </a:r>
            <a:r>
              <a:rPr lang="el-GR" sz="31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ανοτεχνολογίας στα καλλυντικά</a:t>
            </a:r>
            <a:endParaRPr lang="de-DE" sz="31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B498BD-8089-4626-91EA-4978EBE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430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Inhaltsplatzhalter 2">
            <a:extLst>
              <a:ext uri="{FF2B5EF4-FFF2-40B4-BE49-F238E27FC236}">
                <a16:creationId xmlns:a16="http://schemas.microsoft.com/office/drawing/2014/main" id="{FCAC50D9-E959-F666-E102-72E86675DB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28657" y="2612170"/>
          <a:ext cx="6190412" cy="3909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7" name="Group 26">
            <a:extLst>
              <a:ext uri="{FF2B5EF4-FFF2-40B4-BE49-F238E27FC236}">
                <a16:creationId xmlns:a16="http://schemas.microsoft.com/office/drawing/2014/main" id="{4A52B06C-3838-48F3-8CF4-F4054598D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401" y="3608452"/>
            <a:ext cx="427516" cy="353137"/>
            <a:chOff x="7974401" y="3608452"/>
            <a:chExt cx="427516" cy="353137"/>
          </a:xfrm>
        </p:grpSpPr>
        <p:sp>
          <p:nvSpPr>
            <p:cNvPr id="28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2878" y="3608452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74401" y="3870451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Grafik 6" descr="Ein Bild, das Wimper, Menschliches Gesicht, Haut, Augenbraue enthält.&#10;&#10;Automatisch generierte Beschreibung">
            <a:extLst>
              <a:ext uri="{FF2B5EF4-FFF2-40B4-BE49-F238E27FC236}">
                <a16:creationId xmlns:a16="http://schemas.microsoft.com/office/drawing/2014/main" id="{6E4B0AD5-9222-BF03-0F13-9845FD42146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610595" y="1227809"/>
            <a:ext cx="3300386" cy="3300386"/>
          </a:xfrm>
          <a:custGeom>
            <a:avLst/>
            <a:gdLst/>
            <a:ahLst/>
            <a:cxnLst/>
            <a:rect l="l" t="t" r="r" b="b"/>
            <a:pathLst>
              <a:path w="2457864" h="2457864">
                <a:moveTo>
                  <a:pt x="1228932" y="0"/>
                </a:moveTo>
                <a:cubicBezTo>
                  <a:pt x="1907652" y="0"/>
                  <a:pt x="2457864" y="550212"/>
                  <a:pt x="2457864" y="1228932"/>
                </a:cubicBezTo>
                <a:cubicBezTo>
                  <a:pt x="2457864" y="1907652"/>
                  <a:pt x="1907652" y="2457864"/>
                  <a:pt x="1228932" y="2457864"/>
                </a:cubicBezTo>
                <a:cubicBezTo>
                  <a:pt x="550212" y="2457864"/>
                  <a:pt x="0" y="1907652"/>
                  <a:pt x="0" y="1228932"/>
                </a:cubicBezTo>
                <a:cubicBezTo>
                  <a:pt x="0" y="550212"/>
                  <a:pt x="550212" y="0"/>
                  <a:pt x="1228932" y="0"/>
                </a:cubicBezTo>
                <a:close/>
              </a:path>
            </a:pathLst>
          </a:custGeom>
        </p:spPr>
      </p:pic>
      <p:pic>
        <p:nvPicPr>
          <p:cNvPr id="5" name="Grafik 4" descr="Ein Bild, das Menschliches Gesicht, Person, Vorderkopf, Augenbraue enthält.&#10;&#10;Automatisch generierte Beschreibung">
            <a:extLst>
              <a:ext uri="{FF2B5EF4-FFF2-40B4-BE49-F238E27FC236}">
                <a16:creationId xmlns:a16="http://schemas.microsoft.com/office/drawing/2014/main" id="{271C8C2A-081A-93CA-E336-55E86D80F4D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9471" r="11140" b="-2"/>
          <a:stretch/>
        </p:blipFill>
        <p:spPr>
          <a:xfrm>
            <a:off x="7288230" y="4296585"/>
            <a:ext cx="2324791" cy="2324791"/>
          </a:xfrm>
          <a:custGeom>
            <a:avLst/>
            <a:gdLst/>
            <a:ahLst/>
            <a:cxnLst/>
            <a:rect l="l" t="t" r="r" b="b"/>
            <a:pathLst>
              <a:path w="2241934" h="2241934">
                <a:moveTo>
                  <a:pt x="1120967" y="0"/>
                </a:moveTo>
                <a:cubicBezTo>
                  <a:pt x="1740060" y="0"/>
                  <a:pt x="2241934" y="501874"/>
                  <a:pt x="2241934" y="1120967"/>
                </a:cubicBezTo>
                <a:cubicBezTo>
                  <a:pt x="2241934" y="1740060"/>
                  <a:pt x="1740060" y="2241934"/>
                  <a:pt x="1120967" y="2241934"/>
                </a:cubicBezTo>
                <a:cubicBezTo>
                  <a:pt x="501874" y="2241934"/>
                  <a:pt x="0" y="1740060"/>
                  <a:pt x="0" y="1120967"/>
                </a:cubicBezTo>
                <a:cubicBezTo>
                  <a:pt x="0" y="501874"/>
                  <a:pt x="501874" y="0"/>
                  <a:pt x="1120967" y="0"/>
                </a:cubicBezTo>
                <a:close/>
              </a:path>
            </a:pathLst>
          </a:cu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985FFDC-8DE9-A9AF-232A-EE8126C5234E}"/>
              </a:ext>
            </a:extLst>
          </p:cNvPr>
          <p:cNvSpPr txBox="1"/>
          <p:nvPr/>
        </p:nvSpPr>
        <p:spPr>
          <a:xfrm>
            <a:off x="9398894" y="4547336"/>
            <a:ext cx="25789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solidFill>
                  <a:schemeClr val="bg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images.app.goo.gl</a:t>
            </a:r>
            <a:r>
              <a:rPr lang="de-DE" sz="800" dirty="0">
                <a:solidFill>
                  <a:schemeClr val="bg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/kFTjMaPWFKPJQcx59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52D7A88-C5D1-2E84-F5FE-99BD139B68FB}"/>
              </a:ext>
            </a:extLst>
          </p:cNvPr>
          <p:cNvSpPr txBox="1"/>
          <p:nvPr/>
        </p:nvSpPr>
        <p:spPr>
          <a:xfrm>
            <a:off x="6994188" y="6614617"/>
            <a:ext cx="61060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rgbClr val="DCA10D"/>
                </a:solidFill>
                <a:effectLst/>
                <a:latin typeface="Helvetica Neue" panose="02000503000000020004" pitchFamily="2" charset="0"/>
                <a:hlinkClick r:id="rId9"/>
              </a:rPr>
              <a:t>invisible physical defense SPF30 – Dermalogica Barbados</a:t>
            </a:r>
            <a:endParaRPr lang="de-DE" sz="800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811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B926EA-7209-B9C8-7051-6EC177F15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 fontScale="90000"/>
          </a:bodyPr>
          <a:lstStyle/>
          <a:p>
            <a:r>
              <a:rPr lang="el-GR" sz="2700" dirty="0">
                <a:latin typeface="Helvetica Neue" panose="02000503000000020004" pitchFamily="2" charset="0"/>
              </a:rPr>
              <a:t>Μειονεκτήματα </a:t>
            </a:r>
            <a:r>
              <a:rPr lang="el-GR" sz="2700" dirty="0">
                <a:effectLst/>
                <a:latin typeface="Helvetica Neue" panose="02000503000000020004" pitchFamily="2" charset="0"/>
              </a:rPr>
              <a:t>της Νανοτεχνολογίας στα Καλλυντικά</a:t>
            </a:r>
            <a:r>
              <a:rPr lang="de-DE" sz="2200" dirty="0">
                <a:effectLst/>
                <a:latin typeface="Helvetica Neue" panose="02000503000000020004" pitchFamily="2" charset="0"/>
              </a:rPr>
              <a:t> </a:t>
            </a:r>
            <a:br>
              <a:rPr lang="el-GR" sz="1900" dirty="0">
                <a:effectLst/>
                <a:latin typeface="Helvetica Neue" panose="02000503000000020004" pitchFamily="2" charset="0"/>
              </a:rPr>
            </a:br>
            <a:endParaRPr lang="de-DE" sz="19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32" name="Inhaltsplatzhalter 2">
            <a:extLst>
              <a:ext uri="{FF2B5EF4-FFF2-40B4-BE49-F238E27FC236}">
                <a16:creationId xmlns:a16="http://schemas.microsoft.com/office/drawing/2014/main" id="{DAB0D311-F78B-1AF9-C40A-F4CF1E2EE2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255960"/>
              </p:ext>
            </p:extLst>
          </p:nvPr>
        </p:nvGraphicFramePr>
        <p:xfrm>
          <a:off x="436938" y="2445022"/>
          <a:ext cx="5419575" cy="3947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afik 7" descr="Ein Bild, das Diagramm, Cartoon, Skelett, Darstellung enthält.&#10;&#10;Automatisch generierte Beschreibung">
            <a:extLst>
              <a:ext uri="{FF2B5EF4-FFF2-40B4-BE49-F238E27FC236}">
                <a16:creationId xmlns:a16="http://schemas.microsoft.com/office/drawing/2014/main" id="{0DF65E34-9B43-09F2-0915-B0E117C2D9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0760" y="1535352"/>
            <a:ext cx="6111240" cy="362184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A93FE27-7739-DDE7-899B-3024D59B52E0}"/>
              </a:ext>
            </a:extLst>
          </p:cNvPr>
          <p:cNvSpPr txBox="1"/>
          <p:nvPr/>
        </p:nvSpPr>
        <p:spPr>
          <a:xfrm>
            <a:off x="9859878" y="6642556"/>
            <a:ext cx="61000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images.app.goo.gl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/fVCSZbNv7BwgpecH7</a:t>
            </a:r>
          </a:p>
        </p:txBody>
      </p:sp>
    </p:spTree>
    <p:extLst>
      <p:ext uri="{BB962C8B-B14F-4D97-AF65-F5344CB8AC3E}">
        <p14:creationId xmlns:p14="http://schemas.microsoft.com/office/powerpoint/2010/main" val="905557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9E881A4-A468-403A-9941-F8FFD5C68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fik 17" descr="Ein Bild, das Text, Brief, Papier, Veröffentlichung enthält.&#10;&#10;Automatisch generierte Beschreibung">
            <a:extLst>
              <a:ext uri="{FF2B5EF4-FFF2-40B4-BE49-F238E27FC236}">
                <a16:creationId xmlns:a16="http://schemas.microsoft.com/office/drawing/2014/main" id="{7923F850-D06D-1108-7BDE-ABBDCD76B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90" y="0"/>
            <a:ext cx="4159919" cy="6858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F168544-607B-491A-8601-3087D0FC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8703" y="1"/>
            <a:ext cx="7423298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8F0A9C-746E-0545-E988-2A2454DEC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287" y="94129"/>
            <a:ext cx="6099442" cy="1662483"/>
          </a:xfrm>
        </p:spPr>
        <p:txBody>
          <a:bodyPr anchor="b">
            <a:normAutofit/>
          </a:bodyPr>
          <a:lstStyle/>
          <a:p>
            <a:pPr algn="ctr"/>
            <a:r>
              <a:rPr lang="el-GR" sz="28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Ρυθμιστικό πλαίσιο και Σημάνσεις</a:t>
            </a:r>
            <a:br>
              <a:rPr lang="el-GR" sz="1600" b="1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br>
              <a:rPr lang="el-GR" sz="16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de-DE" sz="1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D947F8A-5E0E-397E-EDF1-5DF8B888C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896" y="1615098"/>
            <a:ext cx="6372223" cy="4776534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endParaRPr lang="el-GR" sz="1100" b="0" i="0" u="none" strike="noStrike" dirty="0">
              <a:solidFill>
                <a:srgbClr val="595959"/>
              </a:solidFill>
              <a:effectLst/>
              <a:latin typeface="-webkit-standard"/>
            </a:endParaRPr>
          </a:p>
          <a:p>
            <a:r>
              <a:rPr lang="el-GR" sz="2300" b="1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Κανονισμός ΕΚ 1223/2009</a:t>
            </a:r>
          </a:p>
          <a:p>
            <a:r>
              <a:rPr lang="el-GR" sz="2300" b="1" i="1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Σήμανση</a:t>
            </a:r>
            <a:r>
              <a:rPr lang="el-GR" sz="2300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 Όλα τα συστατικά σε μορφή </a:t>
            </a:r>
            <a:r>
              <a:rPr lang="el-GR" sz="2300" b="0" i="0" u="none" strike="noStrike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νανοϋλικών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πρέπει να φέρουν την ένδειξη </a:t>
            </a:r>
            <a:r>
              <a:rPr lang="el-GR" sz="2300" b="1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"[νάνο]"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 στη λίστα συστατικών.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300" b="0" i="1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Π.χ. </a:t>
            </a:r>
            <a:r>
              <a:rPr lang="de-DE" sz="2300" b="0" i="1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Titanium Dioxide [</a:t>
            </a:r>
            <a:r>
              <a:rPr lang="el-GR" sz="2300" b="0" i="1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νάνο].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sz="2300" b="0" i="1" u="none" strike="noStrike" dirty="0"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2300" b="1" i="1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Κοινοποίηση στην ΕΕ</a:t>
            </a:r>
            <a:r>
              <a:rPr lang="el-GR" sz="2300" i="0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  <a:endParaRPr lang="el-GR" sz="2300" u="sng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Υποχρέωση ενημέρωσης για τη χρήση </a:t>
            </a:r>
            <a:r>
              <a:rPr lang="el-GR" sz="2300" b="0" i="0" u="none" strike="noStrike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νανοϋλικών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6 μήνες πριν την κυκλοφορία.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Στοιχεία που απαιτούνται: ταυτότητα, ποσότητα, τοξικολογικό προφίλ.</a:t>
            </a:r>
          </a:p>
          <a:p>
            <a:pPr marL="0" indent="0">
              <a:buNone/>
            </a:pPr>
            <a:endParaRPr lang="el-GR" sz="1600" b="0" i="0" u="none" strike="noStrike" dirty="0"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l-GR" sz="2100" b="1" i="1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Αξιολόγηση Ασφάλειας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Η</a:t>
            </a:r>
            <a:r>
              <a:rPr lang="el-GR" sz="230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 </a:t>
            </a:r>
            <a:r>
              <a:rPr lang="el-GR" sz="2300" i="0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Επιστημονική Επιτροπή για την Ασφάλεια των Καταναλωτών (</a:t>
            </a:r>
            <a:r>
              <a:rPr lang="de-DE" sz="2300" i="0" u="sng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SCCS) 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αξιολογεί την ασφάλεια των </a:t>
            </a:r>
            <a:r>
              <a:rPr lang="el-GR" sz="2300" b="0" i="0" u="none" strike="noStrike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νανοϋλικών</a:t>
            </a:r>
            <a:r>
              <a:rPr lang="el-GR" sz="2300" b="0" i="0" u="none" strike="noStrike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</a:t>
            </a:r>
          </a:p>
          <a:p>
            <a:pPr marL="457200" lvl="1" indent="0">
              <a:buNone/>
            </a:pPr>
            <a:endParaRPr lang="el-GR" sz="2300" b="0" i="0" u="none" strike="noStrike" dirty="0">
              <a:effectLst/>
            </a:endParaRPr>
          </a:p>
          <a:p>
            <a:endParaRPr lang="el-GR" sz="1400" b="0" i="0" u="none" strike="noStrike" dirty="0">
              <a:effectLst/>
              <a:latin typeface="-webkit-standard"/>
            </a:endParaRPr>
          </a:p>
          <a:p>
            <a:endParaRPr lang="de-DE" sz="1100" dirty="0">
              <a:solidFill>
                <a:srgbClr val="595959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8C100B4-AD82-30B0-FC10-84149869561D}"/>
              </a:ext>
            </a:extLst>
          </p:cNvPr>
          <p:cNvSpPr txBox="1"/>
          <p:nvPr/>
        </p:nvSpPr>
        <p:spPr>
          <a:xfrm>
            <a:off x="2246451" y="6648874"/>
            <a:ext cx="610001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rgbClr val="DCA10D"/>
                </a:solidFill>
                <a:effectLst/>
                <a:latin typeface="Helvetica Neue" panose="02000503000000020004" pitchFamily="2" charset="0"/>
                <a:hlinkClick r:id="rId3"/>
              </a:rPr>
              <a:t>https://images.app.goo.gl/mHeL6X8QK15cHXpe9</a:t>
            </a:r>
            <a:endParaRPr lang="de-DE" sz="800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  <a:p>
            <a:br>
              <a:rPr lang="de-DE" dirty="0">
                <a:effectLst/>
                <a:latin typeface="Helvetica Neue" panose="02000503000000020004" pitchFamily="2" charset="0"/>
              </a:rPr>
            </a:br>
            <a:endParaRPr lang="de-DE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AC7D671-0D06-230F-BF8C-FF868855FE13}"/>
              </a:ext>
            </a:extLst>
          </p:cNvPr>
          <p:cNvSpPr txBox="1"/>
          <p:nvPr/>
        </p:nvSpPr>
        <p:spPr>
          <a:xfrm>
            <a:off x="-4010" y="6648874"/>
            <a:ext cx="61000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rgbClr val="DCA10D"/>
                </a:solidFill>
                <a:effectLst/>
                <a:latin typeface="Helvetica Neue" panose="02000503000000020004" pitchFamily="2" charset="0"/>
                <a:hlinkClick r:id="rId4"/>
              </a:rPr>
              <a:t>https://images.app.goo.gl/ENCU9Ak8G2zojD1K9</a:t>
            </a:r>
            <a:endParaRPr lang="de-DE" sz="800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0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86A1C7-FBA0-AA59-551F-F22A29C47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Προοπτικές της νανοτεχνολογίας στα καλλυντικά</a:t>
            </a:r>
            <a:endParaRPr lang="de-DE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20" name="Inhaltsplatzhalter 2">
            <a:extLst>
              <a:ext uri="{FF2B5EF4-FFF2-40B4-BE49-F238E27FC236}">
                <a16:creationId xmlns:a16="http://schemas.microsoft.com/office/drawing/2014/main" id="{348B6FAC-1AEB-7B11-9398-13281FDA311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9198" y="2055813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afik 4" descr="Ein Bild, das Kreis, Edelstein, Kunst enthält.&#10;&#10;Automatisch generierte Beschreibung">
            <a:extLst>
              <a:ext uri="{FF2B5EF4-FFF2-40B4-BE49-F238E27FC236}">
                <a16:creationId xmlns:a16="http://schemas.microsoft.com/office/drawing/2014/main" id="{4BFDF882-AEC9-7DDC-9408-D78030D2FF5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52" b="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5FB0F8C-40F5-9707-39F7-C5B6CD492394}"/>
              </a:ext>
            </a:extLst>
          </p:cNvPr>
          <p:cNvSpPr txBox="1"/>
          <p:nvPr/>
        </p:nvSpPr>
        <p:spPr>
          <a:xfrm>
            <a:off x="9671572" y="6661777"/>
            <a:ext cx="61000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de.pinterest.com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de-DE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pin</a:t>
            </a:r>
            <a:r>
              <a:rPr lang="de-DE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/454511787413889106/</a:t>
            </a:r>
          </a:p>
        </p:txBody>
      </p:sp>
    </p:spTree>
    <p:extLst>
      <p:ext uri="{BB962C8B-B14F-4D97-AF65-F5344CB8AC3E}">
        <p14:creationId xmlns:p14="http://schemas.microsoft.com/office/powerpoint/2010/main" val="301307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</Words>
  <Application>Microsoft Macintosh PowerPoint</Application>
  <PresentationFormat>Breitbild</PresentationFormat>
  <Paragraphs>82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-webkit-standard</vt:lpstr>
      <vt:lpstr>Aptos</vt:lpstr>
      <vt:lpstr>Aptos Display</vt:lpstr>
      <vt:lpstr>Arial</vt:lpstr>
      <vt:lpstr>Calibri</vt:lpstr>
      <vt:lpstr>Helvetica Neue</vt:lpstr>
      <vt:lpstr>Office</vt:lpstr>
      <vt:lpstr>Νανοτεχνολογία στα καλλυντικά </vt:lpstr>
      <vt:lpstr>Τι είναι η νανοτεχνολογία;</vt:lpstr>
      <vt:lpstr>Που χρησιμοποιούνται; </vt:lpstr>
      <vt:lpstr>Ιστορική αναδρομή  </vt:lpstr>
      <vt:lpstr>Τύποι νανοσωματιδίων στα Καλλυντικά</vt:lpstr>
      <vt:lpstr>Πλεονεκτήματα της νανοτεχνολογίας στα καλλυντικά</vt:lpstr>
      <vt:lpstr>Μειονεκτήματα της Νανοτεχνολογίας στα Καλλυντικά  </vt:lpstr>
      <vt:lpstr>Ρυθμιστικό πλαίσιο και Σημάνσεις  </vt:lpstr>
      <vt:lpstr>Προοπτικές της νανοτεχνολογίας στα καλλυντικά</vt:lpstr>
      <vt:lpstr>Πηγές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Nikoleta Tsini</dc:creator>
  <cp:lastModifiedBy>Nikoleta Tsini</cp:lastModifiedBy>
  <cp:revision>4</cp:revision>
  <dcterms:created xsi:type="dcterms:W3CDTF">2025-01-02T12:23:23Z</dcterms:created>
  <dcterms:modified xsi:type="dcterms:W3CDTF">2025-01-25T15:36:49Z</dcterms:modified>
</cp:coreProperties>
</file>